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A0D1-8FDC-4DDF-9169-3E2463760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42D9D-4C32-4E16-864A-ED86C05F5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AE8DF-9232-445F-854E-55BF4C1E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D1264-3507-42EE-B22D-4CAC7CC6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66E57-3719-42C4-9F45-59FD76EB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D2E1-C8AF-4A57-A58F-4AA30816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AD3E3-B83A-4ABA-BFFD-4C13756E0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62471-3957-4ED0-826F-E4F06F08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A2C80-DF50-4800-9352-5FD1CAD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F6832-D6FB-49E5-A8BF-521BE9E5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3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799A4-B707-4BDA-AA09-36F3D38CA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1E02D-515C-4AE6-9054-FB2C58A37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BA9B3-D1E7-4304-977B-EDDB8625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7970C-88B8-44FE-82DF-DB51E8D9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4CAC7-883D-470C-8B35-456BA74A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7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07C0-609B-467D-A98F-E3D11F2B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CD521-AE31-42A2-BF11-E3281458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24182-063C-42DB-AF63-0DE0328A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20C82-0046-4101-845F-E8777F51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CD619-A6CF-410E-A0CA-A06EC904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0342-EA92-454F-AD6D-C5EC4865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F55ED-8457-4DA2-9FD7-FCB2BC590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D0163-D8CF-439E-BB1B-C6CB17E0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61059-F624-4816-B9E7-6C58B2A3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4575B-F2A7-43FC-9D04-85056307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E3AE-31F4-432F-A203-EFCC963D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4C111-AF98-483A-A743-0D6C58CD2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87EC2-E062-4A02-AC38-0A3B8DFD5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EA0D2-55EC-4523-89CF-E19E4C31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5339B-1A05-427A-A695-8171747F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23389-BA0D-4D7C-9D22-21C3D96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3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0877-B811-4358-84C9-BEB2373B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12AC5-F7F4-4ACE-A541-E364C052A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836CC-5E12-4142-B392-835B8AB3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F5755-9566-460E-B1B9-37064FBF2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C6432-BCA6-4C41-9E2C-91F85FF12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91994-602D-4350-8FAF-655AE511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130F5-B33C-4249-B541-09176964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2E7CE-C416-4ECE-B6A7-C395917E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1DE2-4C3E-411B-85BD-54AA27BD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DD374-17E0-4B03-BE3D-2ED3293C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8E599-8464-4E60-AA00-9446E98F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48317-0AE2-4759-AD20-B0E54387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7E5A8-2BBA-439A-B5AD-F6ECB52E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B4E4F-5EA9-47E1-B61E-AECD1C2D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68AA-5CC5-4A30-8019-10898EE7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6EFF-7D50-4F0F-9134-5F44F652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BDFC1-F394-4541-BEF3-FDA2C535F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84356-1ECF-4482-9D39-7970AD56B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0A40F-B88E-471E-A3EA-75CC7AC2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0208F-3987-498E-BB6F-2146BD90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3D261-EB62-4EBE-A9D1-D03E2C1E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2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2638-A072-4F27-9593-1FBB88FF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22C00-F8F7-438E-BD47-F7926431A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AA99D-37DA-4719-A78A-02EC35516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EAF52-8288-4DD7-BE99-B6C4A6CA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C9631-F564-47F1-945F-E57C4305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CBFBF-6386-4AAD-969E-9C750448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8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2CBE1-1BE5-45F1-8314-35FDD665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16BF8-8251-4130-8C7B-8A2AFE769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6613D-D14B-4C3F-94D2-3AF3E4AE4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CB2A-F349-4A35-9BC3-9B38381AFB5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0B873-3FC9-4F44-8F32-F31DFB974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2C41B-BF54-49EA-ADB5-F65287FBF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57F84-93B2-446B-84EB-816F80C35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5222-A969-4B89-9188-04F1EA851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Lipoma of the Supraspinatus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46B16-6CAC-43DF-8666-499E0105D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9F11-6874-4DB0-B02C-104C4ACF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229"/>
            <a:ext cx="10515600" cy="58177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51 year-old male who complains of pain in the anterior and middle aspects of the left non-dominant shoulder 1 month after using his arm to push something laterally in </a:t>
            </a:r>
            <a:r>
              <a:rPr lang="en-US" dirty="0" err="1"/>
              <a:t>abd</a:t>
            </a:r>
            <a:r>
              <a:rPr lang="en-US" dirty="0"/>
              <a:t> ER position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Pain is stationary</a:t>
            </a:r>
          </a:p>
          <a:p>
            <a:r>
              <a:rPr lang="en-US" sz="2400" dirty="0"/>
              <a:t>SSV 30%</a:t>
            </a:r>
          </a:p>
          <a:p>
            <a:r>
              <a:rPr lang="en-US" sz="2400" dirty="0"/>
              <a:t>Flexion 100 active, 170 passive</a:t>
            </a:r>
          </a:p>
          <a:p>
            <a:r>
              <a:rPr lang="en-US" sz="2400" dirty="0"/>
              <a:t>ER ADD 60</a:t>
            </a:r>
          </a:p>
          <a:p>
            <a:r>
              <a:rPr lang="en-US" sz="2400" dirty="0"/>
              <a:t>ER ABD 60</a:t>
            </a:r>
          </a:p>
          <a:p>
            <a:r>
              <a:rPr lang="en-US" sz="2400" dirty="0"/>
              <a:t>IR LSS</a:t>
            </a:r>
          </a:p>
          <a:p>
            <a:r>
              <a:rPr lang="en-US" sz="2400" dirty="0" err="1"/>
              <a:t>Jobe</a:t>
            </a:r>
            <a:r>
              <a:rPr lang="en-US" sz="2400" dirty="0"/>
              <a:t> test ++</a:t>
            </a:r>
          </a:p>
          <a:p>
            <a:r>
              <a:rPr lang="en-US" sz="2400" dirty="0"/>
              <a:t>BHT + at 45, unable to do it at 90</a:t>
            </a:r>
          </a:p>
          <a:p>
            <a:r>
              <a:rPr lang="en-US" sz="2400" dirty="0"/>
              <a:t>BPT+</a:t>
            </a:r>
          </a:p>
          <a:p>
            <a:r>
              <a:rPr lang="en-US" sz="2400" dirty="0"/>
              <a:t>Weak ER but no lag 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1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297E-EAA5-48EB-A33B-60419DF6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9FA4C7-C9AC-4955-BBD1-E6064AC8B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30" y="213871"/>
            <a:ext cx="8595360" cy="6430258"/>
          </a:xfrm>
        </p:spPr>
      </p:pic>
    </p:spTree>
    <p:extLst>
      <p:ext uri="{BB962C8B-B14F-4D97-AF65-F5344CB8AC3E}">
        <p14:creationId xmlns:p14="http://schemas.microsoft.com/office/powerpoint/2010/main" val="199877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0C2D-B6DA-44E7-9596-C021557E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A47ED6-07EE-4958-90A8-B4BE14939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3" y="314201"/>
            <a:ext cx="8294593" cy="6229598"/>
          </a:xfrm>
        </p:spPr>
      </p:pic>
    </p:spTree>
    <p:extLst>
      <p:ext uri="{BB962C8B-B14F-4D97-AF65-F5344CB8AC3E}">
        <p14:creationId xmlns:p14="http://schemas.microsoft.com/office/powerpoint/2010/main" val="321995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4B59-8C0D-4AD5-9122-AE58215D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0DB366-E6C7-41C3-B7BC-0DFD4A8CA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14" y="175872"/>
            <a:ext cx="8410972" cy="6317003"/>
          </a:xfrm>
        </p:spPr>
      </p:pic>
    </p:spTree>
    <p:extLst>
      <p:ext uri="{BB962C8B-B14F-4D97-AF65-F5344CB8AC3E}">
        <p14:creationId xmlns:p14="http://schemas.microsoft.com/office/powerpoint/2010/main" val="12282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7F7A-A758-4C11-86B3-5FE8F6E3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17E1FA-9A42-4AE2-8244-859B1C892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7" y="394022"/>
            <a:ext cx="8173603" cy="6098853"/>
          </a:xfrm>
        </p:spPr>
      </p:pic>
    </p:spTree>
    <p:extLst>
      <p:ext uri="{BB962C8B-B14F-4D97-AF65-F5344CB8AC3E}">
        <p14:creationId xmlns:p14="http://schemas.microsoft.com/office/powerpoint/2010/main" val="217723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FDFD-D0F3-4858-89DB-BF61890C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A9934E-89D3-40D1-BA3F-3B16CA3C3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89" y="268907"/>
            <a:ext cx="8298622" cy="6223968"/>
          </a:xfrm>
        </p:spPr>
      </p:pic>
    </p:spTree>
    <p:extLst>
      <p:ext uri="{BB962C8B-B14F-4D97-AF65-F5344CB8AC3E}">
        <p14:creationId xmlns:p14="http://schemas.microsoft.com/office/powerpoint/2010/main" val="103220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78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Lipoma of the Supraspinatus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Lipoma of the Supraspinatus</dc:title>
  <dc:creator>Haberli, Jillian</dc:creator>
  <cp:lastModifiedBy>Haberli, Jillian</cp:lastModifiedBy>
  <cp:revision>3</cp:revision>
  <dcterms:created xsi:type="dcterms:W3CDTF">2020-07-30T11:59:57Z</dcterms:created>
  <dcterms:modified xsi:type="dcterms:W3CDTF">2020-07-30T12:33:05Z</dcterms:modified>
</cp:coreProperties>
</file>