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97"/>
  </p:normalViewPr>
  <p:slideViewPr>
    <p:cSldViewPr snapToGrid="0" snapToObjects="1">
      <p:cViewPr>
        <p:scale>
          <a:sx n="109" d="100"/>
          <a:sy n="109" d="100"/>
        </p:scale>
        <p:origin x="14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01D8-39BC-3548-9E06-055BE58255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874A86-9C94-F640-8C7C-D424B5A555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360B37-D631-CB49-8F07-D625A7CA3FC4}"/>
              </a:ext>
            </a:extLst>
          </p:cNvPr>
          <p:cNvSpPr>
            <a:spLocks noGrp="1"/>
          </p:cNvSpPr>
          <p:nvPr>
            <p:ph type="dt" sz="half" idx="10"/>
          </p:nvPr>
        </p:nvSpPr>
        <p:spPr/>
        <p:txBody>
          <a:bodyPr/>
          <a:lstStyle/>
          <a:p>
            <a:fld id="{DFC2C967-4A37-484B-95F7-75937DDA7CC4}" type="datetimeFigureOut">
              <a:rPr lang="en-US" smtClean="0"/>
              <a:t>3/3/21</a:t>
            </a:fld>
            <a:endParaRPr lang="en-US"/>
          </a:p>
        </p:txBody>
      </p:sp>
      <p:sp>
        <p:nvSpPr>
          <p:cNvPr id="5" name="Footer Placeholder 4">
            <a:extLst>
              <a:ext uri="{FF2B5EF4-FFF2-40B4-BE49-F238E27FC236}">
                <a16:creationId xmlns:a16="http://schemas.microsoft.com/office/drawing/2014/main" id="{4F8743C6-7A48-7842-A4F0-CD12ED654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84456-F293-274E-B75D-C3DDCCB7E6BC}"/>
              </a:ext>
            </a:extLst>
          </p:cNvPr>
          <p:cNvSpPr>
            <a:spLocks noGrp="1"/>
          </p:cNvSpPr>
          <p:nvPr>
            <p:ph type="sldNum" sz="quarter" idx="12"/>
          </p:nvPr>
        </p:nvSpPr>
        <p:spPr/>
        <p:txBody>
          <a:bodyPr/>
          <a:lstStyle/>
          <a:p>
            <a:fld id="{11D05073-9423-7A48-A6F8-B45FA199D1ED}" type="slidenum">
              <a:rPr lang="en-US" smtClean="0"/>
              <a:t>‹#›</a:t>
            </a:fld>
            <a:endParaRPr lang="en-US"/>
          </a:p>
        </p:txBody>
      </p:sp>
    </p:spTree>
    <p:extLst>
      <p:ext uri="{BB962C8B-B14F-4D97-AF65-F5344CB8AC3E}">
        <p14:creationId xmlns:p14="http://schemas.microsoft.com/office/powerpoint/2010/main" val="361782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F4DA-889E-B94C-BDD2-60C5B10ED9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EF79F3-2979-A843-AB0D-5949CB97F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B9DF4-F3FC-5841-8DFF-933E42FD2237}"/>
              </a:ext>
            </a:extLst>
          </p:cNvPr>
          <p:cNvSpPr>
            <a:spLocks noGrp="1"/>
          </p:cNvSpPr>
          <p:nvPr>
            <p:ph type="dt" sz="half" idx="10"/>
          </p:nvPr>
        </p:nvSpPr>
        <p:spPr/>
        <p:txBody>
          <a:bodyPr/>
          <a:lstStyle/>
          <a:p>
            <a:fld id="{DFC2C967-4A37-484B-95F7-75937DDA7CC4}" type="datetimeFigureOut">
              <a:rPr lang="en-US" smtClean="0"/>
              <a:t>3/3/21</a:t>
            </a:fld>
            <a:endParaRPr lang="en-US"/>
          </a:p>
        </p:txBody>
      </p:sp>
      <p:sp>
        <p:nvSpPr>
          <p:cNvPr id="5" name="Footer Placeholder 4">
            <a:extLst>
              <a:ext uri="{FF2B5EF4-FFF2-40B4-BE49-F238E27FC236}">
                <a16:creationId xmlns:a16="http://schemas.microsoft.com/office/drawing/2014/main" id="{AF03EED4-3098-FD41-8A68-63207547EB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3D845-C4E1-0242-984D-0601977C3E28}"/>
              </a:ext>
            </a:extLst>
          </p:cNvPr>
          <p:cNvSpPr>
            <a:spLocks noGrp="1"/>
          </p:cNvSpPr>
          <p:nvPr>
            <p:ph type="sldNum" sz="quarter" idx="12"/>
          </p:nvPr>
        </p:nvSpPr>
        <p:spPr/>
        <p:txBody>
          <a:bodyPr/>
          <a:lstStyle/>
          <a:p>
            <a:fld id="{11D05073-9423-7A48-A6F8-B45FA199D1ED}" type="slidenum">
              <a:rPr lang="en-US" smtClean="0"/>
              <a:t>‹#›</a:t>
            </a:fld>
            <a:endParaRPr lang="en-US"/>
          </a:p>
        </p:txBody>
      </p:sp>
    </p:spTree>
    <p:extLst>
      <p:ext uri="{BB962C8B-B14F-4D97-AF65-F5344CB8AC3E}">
        <p14:creationId xmlns:p14="http://schemas.microsoft.com/office/powerpoint/2010/main" val="103890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BEE547-C56C-A24E-9870-0422411414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5598A3-2E05-B947-8421-8511AF8E85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A396E-88BD-BF49-9858-58A3B42EE08D}"/>
              </a:ext>
            </a:extLst>
          </p:cNvPr>
          <p:cNvSpPr>
            <a:spLocks noGrp="1"/>
          </p:cNvSpPr>
          <p:nvPr>
            <p:ph type="dt" sz="half" idx="10"/>
          </p:nvPr>
        </p:nvSpPr>
        <p:spPr/>
        <p:txBody>
          <a:bodyPr/>
          <a:lstStyle/>
          <a:p>
            <a:fld id="{DFC2C967-4A37-484B-95F7-75937DDA7CC4}" type="datetimeFigureOut">
              <a:rPr lang="en-US" smtClean="0"/>
              <a:t>3/3/21</a:t>
            </a:fld>
            <a:endParaRPr lang="en-US"/>
          </a:p>
        </p:txBody>
      </p:sp>
      <p:sp>
        <p:nvSpPr>
          <p:cNvPr id="5" name="Footer Placeholder 4">
            <a:extLst>
              <a:ext uri="{FF2B5EF4-FFF2-40B4-BE49-F238E27FC236}">
                <a16:creationId xmlns:a16="http://schemas.microsoft.com/office/drawing/2014/main" id="{4C010D34-0ED1-1A4F-858D-A732A53CE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E4CFE-E656-0D4D-AFBE-60F5EEE565C2}"/>
              </a:ext>
            </a:extLst>
          </p:cNvPr>
          <p:cNvSpPr>
            <a:spLocks noGrp="1"/>
          </p:cNvSpPr>
          <p:nvPr>
            <p:ph type="sldNum" sz="quarter" idx="12"/>
          </p:nvPr>
        </p:nvSpPr>
        <p:spPr/>
        <p:txBody>
          <a:bodyPr/>
          <a:lstStyle/>
          <a:p>
            <a:fld id="{11D05073-9423-7A48-A6F8-B45FA199D1ED}" type="slidenum">
              <a:rPr lang="en-US" smtClean="0"/>
              <a:t>‹#›</a:t>
            </a:fld>
            <a:endParaRPr lang="en-US"/>
          </a:p>
        </p:txBody>
      </p:sp>
    </p:spTree>
    <p:extLst>
      <p:ext uri="{BB962C8B-B14F-4D97-AF65-F5344CB8AC3E}">
        <p14:creationId xmlns:p14="http://schemas.microsoft.com/office/powerpoint/2010/main" val="358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582B-AFBB-884E-B823-28044F631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6C46C-1B02-2548-9E39-718AF99F9E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3315C-F708-6642-8CF4-DD77585DA8C4}"/>
              </a:ext>
            </a:extLst>
          </p:cNvPr>
          <p:cNvSpPr>
            <a:spLocks noGrp="1"/>
          </p:cNvSpPr>
          <p:nvPr>
            <p:ph type="dt" sz="half" idx="10"/>
          </p:nvPr>
        </p:nvSpPr>
        <p:spPr/>
        <p:txBody>
          <a:bodyPr/>
          <a:lstStyle/>
          <a:p>
            <a:fld id="{DFC2C967-4A37-484B-95F7-75937DDA7CC4}" type="datetimeFigureOut">
              <a:rPr lang="en-US" smtClean="0"/>
              <a:t>3/3/21</a:t>
            </a:fld>
            <a:endParaRPr lang="en-US"/>
          </a:p>
        </p:txBody>
      </p:sp>
      <p:sp>
        <p:nvSpPr>
          <p:cNvPr id="5" name="Footer Placeholder 4">
            <a:extLst>
              <a:ext uri="{FF2B5EF4-FFF2-40B4-BE49-F238E27FC236}">
                <a16:creationId xmlns:a16="http://schemas.microsoft.com/office/drawing/2014/main" id="{87BE3183-5C2E-264D-AEF4-0E32D1133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0DB66-8BAA-0D47-BDC0-2A1F5BF8D216}"/>
              </a:ext>
            </a:extLst>
          </p:cNvPr>
          <p:cNvSpPr>
            <a:spLocks noGrp="1"/>
          </p:cNvSpPr>
          <p:nvPr>
            <p:ph type="sldNum" sz="quarter" idx="12"/>
          </p:nvPr>
        </p:nvSpPr>
        <p:spPr/>
        <p:txBody>
          <a:bodyPr/>
          <a:lstStyle/>
          <a:p>
            <a:fld id="{11D05073-9423-7A48-A6F8-B45FA199D1ED}" type="slidenum">
              <a:rPr lang="en-US" smtClean="0"/>
              <a:t>‹#›</a:t>
            </a:fld>
            <a:endParaRPr lang="en-US"/>
          </a:p>
        </p:txBody>
      </p:sp>
    </p:spTree>
    <p:extLst>
      <p:ext uri="{BB962C8B-B14F-4D97-AF65-F5344CB8AC3E}">
        <p14:creationId xmlns:p14="http://schemas.microsoft.com/office/powerpoint/2010/main" val="234578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3A07-463E-3140-B4A1-3AE052EA9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D6F9FE-1410-C149-A226-D21BA05CAF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68A8A1-783D-584A-841B-05EF9AD42FD2}"/>
              </a:ext>
            </a:extLst>
          </p:cNvPr>
          <p:cNvSpPr>
            <a:spLocks noGrp="1"/>
          </p:cNvSpPr>
          <p:nvPr>
            <p:ph type="dt" sz="half" idx="10"/>
          </p:nvPr>
        </p:nvSpPr>
        <p:spPr/>
        <p:txBody>
          <a:bodyPr/>
          <a:lstStyle/>
          <a:p>
            <a:fld id="{DFC2C967-4A37-484B-95F7-75937DDA7CC4}" type="datetimeFigureOut">
              <a:rPr lang="en-US" smtClean="0"/>
              <a:t>3/3/21</a:t>
            </a:fld>
            <a:endParaRPr lang="en-US"/>
          </a:p>
        </p:txBody>
      </p:sp>
      <p:sp>
        <p:nvSpPr>
          <p:cNvPr id="5" name="Footer Placeholder 4">
            <a:extLst>
              <a:ext uri="{FF2B5EF4-FFF2-40B4-BE49-F238E27FC236}">
                <a16:creationId xmlns:a16="http://schemas.microsoft.com/office/drawing/2014/main" id="{00298170-ACED-B54B-8F13-2F857C0B3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35A2B-973F-CD4E-95DB-0303F0DB7632}"/>
              </a:ext>
            </a:extLst>
          </p:cNvPr>
          <p:cNvSpPr>
            <a:spLocks noGrp="1"/>
          </p:cNvSpPr>
          <p:nvPr>
            <p:ph type="sldNum" sz="quarter" idx="12"/>
          </p:nvPr>
        </p:nvSpPr>
        <p:spPr/>
        <p:txBody>
          <a:bodyPr/>
          <a:lstStyle/>
          <a:p>
            <a:fld id="{11D05073-9423-7A48-A6F8-B45FA199D1ED}" type="slidenum">
              <a:rPr lang="en-US" smtClean="0"/>
              <a:t>‹#›</a:t>
            </a:fld>
            <a:endParaRPr lang="en-US"/>
          </a:p>
        </p:txBody>
      </p:sp>
    </p:spTree>
    <p:extLst>
      <p:ext uri="{BB962C8B-B14F-4D97-AF65-F5344CB8AC3E}">
        <p14:creationId xmlns:p14="http://schemas.microsoft.com/office/powerpoint/2010/main" val="314957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121C-D499-3542-91C1-ED54DD1FF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62229-4D65-9C46-AEE2-8A0CB20E6C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090776-202A-2E44-B374-DCE146725C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B8682F-C18A-B04C-BE92-39A8439966C6}"/>
              </a:ext>
            </a:extLst>
          </p:cNvPr>
          <p:cNvSpPr>
            <a:spLocks noGrp="1"/>
          </p:cNvSpPr>
          <p:nvPr>
            <p:ph type="dt" sz="half" idx="10"/>
          </p:nvPr>
        </p:nvSpPr>
        <p:spPr/>
        <p:txBody>
          <a:bodyPr/>
          <a:lstStyle/>
          <a:p>
            <a:fld id="{DFC2C967-4A37-484B-95F7-75937DDA7CC4}" type="datetimeFigureOut">
              <a:rPr lang="en-US" smtClean="0"/>
              <a:t>3/3/21</a:t>
            </a:fld>
            <a:endParaRPr lang="en-US"/>
          </a:p>
        </p:txBody>
      </p:sp>
      <p:sp>
        <p:nvSpPr>
          <p:cNvPr id="6" name="Footer Placeholder 5">
            <a:extLst>
              <a:ext uri="{FF2B5EF4-FFF2-40B4-BE49-F238E27FC236}">
                <a16:creationId xmlns:a16="http://schemas.microsoft.com/office/drawing/2014/main" id="{2D21420C-9768-934A-AABC-760546B5C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CE010-3861-8E44-B653-24C72918B6C0}"/>
              </a:ext>
            </a:extLst>
          </p:cNvPr>
          <p:cNvSpPr>
            <a:spLocks noGrp="1"/>
          </p:cNvSpPr>
          <p:nvPr>
            <p:ph type="sldNum" sz="quarter" idx="12"/>
          </p:nvPr>
        </p:nvSpPr>
        <p:spPr/>
        <p:txBody>
          <a:bodyPr/>
          <a:lstStyle/>
          <a:p>
            <a:fld id="{11D05073-9423-7A48-A6F8-B45FA199D1ED}" type="slidenum">
              <a:rPr lang="en-US" smtClean="0"/>
              <a:t>‹#›</a:t>
            </a:fld>
            <a:endParaRPr lang="en-US"/>
          </a:p>
        </p:txBody>
      </p:sp>
    </p:spTree>
    <p:extLst>
      <p:ext uri="{BB962C8B-B14F-4D97-AF65-F5344CB8AC3E}">
        <p14:creationId xmlns:p14="http://schemas.microsoft.com/office/powerpoint/2010/main" val="23443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E26E-E864-484C-B167-9CB57330AC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58B0BC-50AD-1F46-9548-6B25C41477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D05B05-DC5A-DD47-9ED5-E1A648B178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C9AA40-8ECF-4047-987F-27B5FBB92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31AF5-6325-E340-8900-15181D8FF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DF1EB-CACA-AD49-9299-84494C5619B9}"/>
              </a:ext>
            </a:extLst>
          </p:cNvPr>
          <p:cNvSpPr>
            <a:spLocks noGrp="1"/>
          </p:cNvSpPr>
          <p:nvPr>
            <p:ph type="dt" sz="half" idx="10"/>
          </p:nvPr>
        </p:nvSpPr>
        <p:spPr/>
        <p:txBody>
          <a:bodyPr/>
          <a:lstStyle/>
          <a:p>
            <a:fld id="{DFC2C967-4A37-484B-95F7-75937DDA7CC4}" type="datetimeFigureOut">
              <a:rPr lang="en-US" smtClean="0"/>
              <a:t>3/3/21</a:t>
            </a:fld>
            <a:endParaRPr lang="en-US"/>
          </a:p>
        </p:txBody>
      </p:sp>
      <p:sp>
        <p:nvSpPr>
          <p:cNvPr id="8" name="Footer Placeholder 7">
            <a:extLst>
              <a:ext uri="{FF2B5EF4-FFF2-40B4-BE49-F238E27FC236}">
                <a16:creationId xmlns:a16="http://schemas.microsoft.com/office/drawing/2014/main" id="{693D7447-8DBB-B64A-95CE-40DAB0BA94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55105D-31B6-0641-A45D-6A262BBDE99E}"/>
              </a:ext>
            </a:extLst>
          </p:cNvPr>
          <p:cNvSpPr>
            <a:spLocks noGrp="1"/>
          </p:cNvSpPr>
          <p:nvPr>
            <p:ph type="sldNum" sz="quarter" idx="12"/>
          </p:nvPr>
        </p:nvSpPr>
        <p:spPr/>
        <p:txBody>
          <a:bodyPr/>
          <a:lstStyle/>
          <a:p>
            <a:fld id="{11D05073-9423-7A48-A6F8-B45FA199D1ED}" type="slidenum">
              <a:rPr lang="en-US" smtClean="0"/>
              <a:t>‹#›</a:t>
            </a:fld>
            <a:endParaRPr lang="en-US"/>
          </a:p>
        </p:txBody>
      </p:sp>
    </p:spTree>
    <p:extLst>
      <p:ext uri="{BB962C8B-B14F-4D97-AF65-F5344CB8AC3E}">
        <p14:creationId xmlns:p14="http://schemas.microsoft.com/office/powerpoint/2010/main" val="313099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1FDB-F258-A74D-915A-14C127307B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6B0272-5DF8-DF4C-806B-505C1CC9E9D1}"/>
              </a:ext>
            </a:extLst>
          </p:cNvPr>
          <p:cNvSpPr>
            <a:spLocks noGrp="1"/>
          </p:cNvSpPr>
          <p:nvPr>
            <p:ph type="dt" sz="half" idx="10"/>
          </p:nvPr>
        </p:nvSpPr>
        <p:spPr/>
        <p:txBody>
          <a:bodyPr/>
          <a:lstStyle/>
          <a:p>
            <a:fld id="{DFC2C967-4A37-484B-95F7-75937DDA7CC4}" type="datetimeFigureOut">
              <a:rPr lang="en-US" smtClean="0"/>
              <a:t>3/3/21</a:t>
            </a:fld>
            <a:endParaRPr lang="en-US"/>
          </a:p>
        </p:txBody>
      </p:sp>
      <p:sp>
        <p:nvSpPr>
          <p:cNvPr id="4" name="Footer Placeholder 3">
            <a:extLst>
              <a:ext uri="{FF2B5EF4-FFF2-40B4-BE49-F238E27FC236}">
                <a16:creationId xmlns:a16="http://schemas.microsoft.com/office/drawing/2014/main" id="{D9BE1E87-34CD-894A-A715-D9A24E077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ABCE78-9C00-DD44-85AD-A4E046ABEEC2}"/>
              </a:ext>
            </a:extLst>
          </p:cNvPr>
          <p:cNvSpPr>
            <a:spLocks noGrp="1"/>
          </p:cNvSpPr>
          <p:nvPr>
            <p:ph type="sldNum" sz="quarter" idx="12"/>
          </p:nvPr>
        </p:nvSpPr>
        <p:spPr/>
        <p:txBody>
          <a:bodyPr/>
          <a:lstStyle/>
          <a:p>
            <a:fld id="{11D05073-9423-7A48-A6F8-B45FA199D1ED}" type="slidenum">
              <a:rPr lang="en-US" smtClean="0"/>
              <a:t>‹#›</a:t>
            </a:fld>
            <a:endParaRPr lang="en-US"/>
          </a:p>
        </p:txBody>
      </p:sp>
    </p:spTree>
    <p:extLst>
      <p:ext uri="{BB962C8B-B14F-4D97-AF65-F5344CB8AC3E}">
        <p14:creationId xmlns:p14="http://schemas.microsoft.com/office/powerpoint/2010/main" val="166769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F8AB30-0F40-9C43-AC1F-00C74B2991EC}"/>
              </a:ext>
            </a:extLst>
          </p:cNvPr>
          <p:cNvSpPr>
            <a:spLocks noGrp="1"/>
          </p:cNvSpPr>
          <p:nvPr>
            <p:ph type="dt" sz="half" idx="10"/>
          </p:nvPr>
        </p:nvSpPr>
        <p:spPr/>
        <p:txBody>
          <a:bodyPr/>
          <a:lstStyle/>
          <a:p>
            <a:fld id="{DFC2C967-4A37-484B-95F7-75937DDA7CC4}" type="datetimeFigureOut">
              <a:rPr lang="en-US" smtClean="0"/>
              <a:t>3/3/21</a:t>
            </a:fld>
            <a:endParaRPr lang="en-US"/>
          </a:p>
        </p:txBody>
      </p:sp>
      <p:sp>
        <p:nvSpPr>
          <p:cNvPr id="3" name="Footer Placeholder 2">
            <a:extLst>
              <a:ext uri="{FF2B5EF4-FFF2-40B4-BE49-F238E27FC236}">
                <a16:creationId xmlns:a16="http://schemas.microsoft.com/office/drawing/2014/main" id="{5D27DA88-199E-2B47-8FED-15B711383E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EF0CFA-4CC4-6043-AF98-822C63B18B3D}"/>
              </a:ext>
            </a:extLst>
          </p:cNvPr>
          <p:cNvSpPr>
            <a:spLocks noGrp="1"/>
          </p:cNvSpPr>
          <p:nvPr>
            <p:ph type="sldNum" sz="quarter" idx="12"/>
          </p:nvPr>
        </p:nvSpPr>
        <p:spPr/>
        <p:txBody>
          <a:bodyPr/>
          <a:lstStyle/>
          <a:p>
            <a:fld id="{11D05073-9423-7A48-A6F8-B45FA199D1ED}" type="slidenum">
              <a:rPr lang="en-US" smtClean="0"/>
              <a:t>‹#›</a:t>
            </a:fld>
            <a:endParaRPr lang="en-US"/>
          </a:p>
        </p:txBody>
      </p:sp>
    </p:spTree>
    <p:extLst>
      <p:ext uri="{BB962C8B-B14F-4D97-AF65-F5344CB8AC3E}">
        <p14:creationId xmlns:p14="http://schemas.microsoft.com/office/powerpoint/2010/main" val="406866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589C-954F-2A46-AAB5-38DF21695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740C04-731E-3449-85AE-436DA7CFB2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8CCAAF-9A4A-5E41-A442-592B86007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918A0-C6C8-5841-99AA-77942C64F912}"/>
              </a:ext>
            </a:extLst>
          </p:cNvPr>
          <p:cNvSpPr>
            <a:spLocks noGrp="1"/>
          </p:cNvSpPr>
          <p:nvPr>
            <p:ph type="dt" sz="half" idx="10"/>
          </p:nvPr>
        </p:nvSpPr>
        <p:spPr/>
        <p:txBody>
          <a:bodyPr/>
          <a:lstStyle/>
          <a:p>
            <a:fld id="{DFC2C967-4A37-484B-95F7-75937DDA7CC4}" type="datetimeFigureOut">
              <a:rPr lang="en-US" smtClean="0"/>
              <a:t>3/3/21</a:t>
            </a:fld>
            <a:endParaRPr lang="en-US"/>
          </a:p>
        </p:txBody>
      </p:sp>
      <p:sp>
        <p:nvSpPr>
          <p:cNvPr id="6" name="Footer Placeholder 5">
            <a:extLst>
              <a:ext uri="{FF2B5EF4-FFF2-40B4-BE49-F238E27FC236}">
                <a16:creationId xmlns:a16="http://schemas.microsoft.com/office/drawing/2014/main" id="{10B93FF7-41B8-2F49-99B4-F79BCAFA1D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9622F-BAEB-8B44-B0C2-0DC2035BCFDE}"/>
              </a:ext>
            </a:extLst>
          </p:cNvPr>
          <p:cNvSpPr>
            <a:spLocks noGrp="1"/>
          </p:cNvSpPr>
          <p:nvPr>
            <p:ph type="sldNum" sz="quarter" idx="12"/>
          </p:nvPr>
        </p:nvSpPr>
        <p:spPr/>
        <p:txBody>
          <a:bodyPr/>
          <a:lstStyle/>
          <a:p>
            <a:fld id="{11D05073-9423-7A48-A6F8-B45FA199D1ED}" type="slidenum">
              <a:rPr lang="en-US" smtClean="0"/>
              <a:t>‹#›</a:t>
            </a:fld>
            <a:endParaRPr lang="en-US"/>
          </a:p>
        </p:txBody>
      </p:sp>
    </p:spTree>
    <p:extLst>
      <p:ext uri="{BB962C8B-B14F-4D97-AF65-F5344CB8AC3E}">
        <p14:creationId xmlns:p14="http://schemas.microsoft.com/office/powerpoint/2010/main" val="392593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3EA9-BC0A-9E43-844E-3132C93E6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758954-9E21-EC4C-B371-152B3E0D70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7DD9A-022F-6740-B003-B325A1FB8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BD0D0-2083-5E42-B648-E037004024AD}"/>
              </a:ext>
            </a:extLst>
          </p:cNvPr>
          <p:cNvSpPr>
            <a:spLocks noGrp="1"/>
          </p:cNvSpPr>
          <p:nvPr>
            <p:ph type="dt" sz="half" idx="10"/>
          </p:nvPr>
        </p:nvSpPr>
        <p:spPr/>
        <p:txBody>
          <a:bodyPr/>
          <a:lstStyle/>
          <a:p>
            <a:fld id="{DFC2C967-4A37-484B-95F7-75937DDA7CC4}" type="datetimeFigureOut">
              <a:rPr lang="en-US" smtClean="0"/>
              <a:t>3/3/21</a:t>
            </a:fld>
            <a:endParaRPr lang="en-US"/>
          </a:p>
        </p:txBody>
      </p:sp>
      <p:sp>
        <p:nvSpPr>
          <p:cNvPr id="6" name="Footer Placeholder 5">
            <a:extLst>
              <a:ext uri="{FF2B5EF4-FFF2-40B4-BE49-F238E27FC236}">
                <a16:creationId xmlns:a16="http://schemas.microsoft.com/office/drawing/2014/main" id="{3C03483D-DC3A-0E40-AF1C-7A388B35C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7DE0C-9FD9-7145-A041-3BBCC5EBDD86}"/>
              </a:ext>
            </a:extLst>
          </p:cNvPr>
          <p:cNvSpPr>
            <a:spLocks noGrp="1"/>
          </p:cNvSpPr>
          <p:nvPr>
            <p:ph type="sldNum" sz="quarter" idx="12"/>
          </p:nvPr>
        </p:nvSpPr>
        <p:spPr/>
        <p:txBody>
          <a:bodyPr/>
          <a:lstStyle/>
          <a:p>
            <a:fld id="{11D05073-9423-7A48-A6F8-B45FA199D1ED}" type="slidenum">
              <a:rPr lang="en-US" smtClean="0"/>
              <a:t>‹#›</a:t>
            </a:fld>
            <a:endParaRPr lang="en-US"/>
          </a:p>
        </p:txBody>
      </p:sp>
    </p:spTree>
    <p:extLst>
      <p:ext uri="{BB962C8B-B14F-4D97-AF65-F5344CB8AC3E}">
        <p14:creationId xmlns:p14="http://schemas.microsoft.com/office/powerpoint/2010/main" val="106801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F36F5-EB5F-3E4D-8452-00C3B35A94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304386-643C-F64F-B4DA-339C51BF1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0D37D-E2D0-8242-BADF-3D2A45C6A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2C967-4A37-484B-95F7-75937DDA7CC4}" type="datetimeFigureOut">
              <a:rPr lang="en-US" smtClean="0"/>
              <a:t>3/3/21</a:t>
            </a:fld>
            <a:endParaRPr lang="en-US"/>
          </a:p>
        </p:txBody>
      </p:sp>
      <p:sp>
        <p:nvSpPr>
          <p:cNvPr id="5" name="Footer Placeholder 4">
            <a:extLst>
              <a:ext uri="{FF2B5EF4-FFF2-40B4-BE49-F238E27FC236}">
                <a16:creationId xmlns:a16="http://schemas.microsoft.com/office/drawing/2014/main" id="{7DD78E48-B55F-E747-93D3-9BF448AEF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E1F1EA-52C8-1A40-A613-C224204E4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05073-9423-7A48-A6F8-B45FA199D1ED}" type="slidenum">
              <a:rPr lang="en-US" smtClean="0"/>
              <a:t>‹#›</a:t>
            </a:fld>
            <a:endParaRPr lang="en-US"/>
          </a:p>
        </p:txBody>
      </p:sp>
    </p:spTree>
    <p:extLst>
      <p:ext uri="{BB962C8B-B14F-4D97-AF65-F5344CB8AC3E}">
        <p14:creationId xmlns:p14="http://schemas.microsoft.com/office/powerpoint/2010/main" val="3831100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1E01-DBF0-4842-A899-AF9C3773D29E}"/>
              </a:ext>
            </a:extLst>
          </p:cNvPr>
          <p:cNvSpPr>
            <a:spLocks noGrp="1"/>
          </p:cNvSpPr>
          <p:nvPr>
            <p:ph type="ctrTitle"/>
          </p:nvPr>
        </p:nvSpPr>
        <p:spPr/>
        <p:txBody>
          <a:bodyPr/>
          <a:lstStyle/>
          <a:p>
            <a:r>
              <a:rPr lang="en-US" dirty="0"/>
              <a:t>Difficult Case</a:t>
            </a:r>
          </a:p>
        </p:txBody>
      </p:sp>
      <p:sp>
        <p:nvSpPr>
          <p:cNvPr id="3" name="Subtitle 2">
            <a:extLst>
              <a:ext uri="{FF2B5EF4-FFF2-40B4-BE49-F238E27FC236}">
                <a16:creationId xmlns:a16="http://schemas.microsoft.com/office/drawing/2014/main" id="{27A373B2-3E3A-604D-9DB4-8C2E3EDA0582}"/>
              </a:ext>
            </a:extLst>
          </p:cNvPr>
          <p:cNvSpPr>
            <a:spLocks noGrp="1"/>
          </p:cNvSpPr>
          <p:nvPr>
            <p:ph type="subTitle" idx="1"/>
          </p:nvPr>
        </p:nvSpPr>
        <p:spPr/>
        <p:txBody>
          <a:bodyPr/>
          <a:lstStyle/>
          <a:p>
            <a:r>
              <a:rPr lang="en-US" dirty="0"/>
              <a:t>RSA in paraplegic</a:t>
            </a:r>
          </a:p>
        </p:txBody>
      </p:sp>
    </p:spTree>
    <p:extLst>
      <p:ext uri="{BB962C8B-B14F-4D97-AF65-F5344CB8AC3E}">
        <p14:creationId xmlns:p14="http://schemas.microsoft.com/office/powerpoint/2010/main" val="385299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medium confidence">
            <a:extLst>
              <a:ext uri="{FF2B5EF4-FFF2-40B4-BE49-F238E27FC236}">
                <a16:creationId xmlns:a16="http://schemas.microsoft.com/office/drawing/2014/main" id="{85489530-5E31-2144-945D-7F21042F8CF0}"/>
              </a:ext>
            </a:extLst>
          </p:cNvPr>
          <p:cNvPicPr>
            <a:picLocks noChangeAspect="1"/>
          </p:cNvPicPr>
          <p:nvPr/>
        </p:nvPicPr>
        <p:blipFill>
          <a:blip r:embed="rId2"/>
          <a:stretch>
            <a:fillRect/>
          </a:stretch>
        </p:blipFill>
        <p:spPr>
          <a:xfrm>
            <a:off x="0" y="202952"/>
            <a:ext cx="12192000" cy="6452095"/>
          </a:xfrm>
          <a:prstGeom prst="rect">
            <a:avLst/>
          </a:prstGeom>
        </p:spPr>
      </p:pic>
    </p:spTree>
    <p:extLst>
      <p:ext uri="{BB962C8B-B14F-4D97-AF65-F5344CB8AC3E}">
        <p14:creationId xmlns:p14="http://schemas.microsoft.com/office/powerpoint/2010/main" val="36797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0E9B-82F5-124F-964A-1C02E617799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9523E73-48C6-A240-B9B3-A38082069B11}"/>
              </a:ext>
            </a:extLst>
          </p:cNvPr>
          <p:cNvSpPr>
            <a:spLocks noGrp="1"/>
          </p:cNvSpPr>
          <p:nvPr>
            <p:ph idx="1"/>
          </p:nvPr>
        </p:nvSpPr>
        <p:spPr/>
        <p:txBody>
          <a:bodyPr/>
          <a:lstStyle/>
          <a:p>
            <a:r>
              <a:rPr lang="en-US" dirty="0"/>
              <a:t>What is your experience doing an RSA in a paraplegic?</a:t>
            </a:r>
          </a:p>
          <a:p>
            <a:r>
              <a:rPr lang="en-US" dirty="0"/>
              <a:t>How would you rehab this patient?</a:t>
            </a:r>
          </a:p>
          <a:p>
            <a:r>
              <a:rPr lang="en-US" dirty="0"/>
              <a:t>Would you bone graft as a separate procedure or include in one procedure?</a:t>
            </a:r>
          </a:p>
          <a:p>
            <a:r>
              <a:rPr lang="en-US" dirty="0"/>
              <a:t>When would you let this patient transfer to/</a:t>
            </a:r>
            <a:r>
              <a:rPr lang="en-US"/>
              <a:t>from wheelchair?</a:t>
            </a:r>
          </a:p>
        </p:txBody>
      </p:sp>
    </p:spTree>
    <p:extLst>
      <p:ext uri="{BB962C8B-B14F-4D97-AF65-F5344CB8AC3E}">
        <p14:creationId xmlns:p14="http://schemas.microsoft.com/office/powerpoint/2010/main" val="135535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CD92-10F2-D949-B320-374FB9E067C4}"/>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FD8B26BD-7116-A44A-93E9-2E9250BEB33A}"/>
              </a:ext>
            </a:extLst>
          </p:cNvPr>
          <p:cNvSpPr>
            <a:spLocks noGrp="1"/>
          </p:cNvSpPr>
          <p:nvPr>
            <p:ph idx="1"/>
          </p:nvPr>
        </p:nvSpPr>
        <p:spPr/>
        <p:txBody>
          <a:bodyPr/>
          <a:lstStyle/>
          <a:p>
            <a:r>
              <a:rPr lang="en-US" dirty="0"/>
              <a:t>62-year-old RHD retired physical therapist who has been a paraplegic since her 20s. She uses her shoulders to get around in a wheelchair. She has had right shoulder pain for the past 4 years, worse over the past two years. She has 5/10 to 7/10 pain all the time. She can do 2 of 12 simple shoulder tests. She has noticed that her strength and ability to lift her chair into her car has decreased over time. She has pain at night and with activity. She has been taking ibuprofen 800 mg a day as well as </a:t>
            </a:r>
            <a:r>
              <a:rPr lang="en-US" dirty="0" err="1"/>
              <a:t>Fiorinal</a:t>
            </a:r>
            <a:r>
              <a:rPr lang="en-US" dirty="0"/>
              <a:t> for chronic pain. She has popping and clicking in the shoulder. </a:t>
            </a:r>
          </a:p>
        </p:txBody>
      </p:sp>
    </p:spTree>
    <p:extLst>
      <p:ext uri="{BB962C8B-B14F-4D97-AF65-F5344CB8AC3E}">
        <p14:creationId xmlns:p14="http://schemas.microsoft.com/office/powerpoint/2010/main" val="148184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48D58-4607-F049-BE37-757C49028CA8}"/>
              </a:ext>
            </a:extLst>
          </p:cNvPr>
          <p:cNvSpPr>
            <a:spLocks noGrp="1"/>
          </p:cNvSpPr>
          <p:nvPr>
            <p:ph type="title"/>
          </p:nvPr>
        </p:nvSpPr>
        <p:spPr/>
        <p:txBody>
          <a:bodyPr/>
          <a:lstStyle/>
          <a:p>
            <a:r>
              <a:rPr lang="en-US" dirty="0"/>
              <a:t>Medical History</a:t>
            </a:r>
          </a:p>
        </p:txBody>
      </p:sp>
      <p:sp>
        <p:nvSpPr>
          <p:cNvPr id="3" name="Content Placeholder 2">
            <a:extLst>
              <a:ext uri="{FF2B5EF4-FFF2-40B4-BE49-F238E27FC236}">
                <a16:creationId xmlns:a16="http://schemas.microsoft.com/office/drawing/2014/main" id="{98B039C5-9201-FF4B-977F-E03FCD48A401}"/>
              </a:ext>
            </a:extLst>
          </p:cNvPr>
          <p:cNvSpPr>
            <a:spLocks noGrp="1"/>
          </p:cNvSpPr>
          <p:nvPr>
            <p:ph idx="1"/>
          </p:nvPr>
        </p:nvSpPr>
        <p:spPr/>
        <p:txBody>
          <a:bodyPr>
            <a:normAutofit fontScale="62500" lnSpcReduction="20000"/>
          </a:bodyPr>
          <a:lstStyle/>
          <a:p>
            <a:pPr marL="0" indent="0">
              <a:buNone/>
            </a:pPr>
            <a:r>
              <a:rPr lang="en-US" u="sng" dirty="0"/>
              <a:t>PAST MEDICAL HISTORY:</a:t>
            </a:r>
            <a:r>
              <a:rPr lang="en-US" dirty="0"/>
              <a:t> </a:t>
            </a:r>
          </a:p>
          <a:p>
            <a:pPr marL="0" indent="0">
              <a:buNone/>
            </a:pPr>
            <a:r>
              <a:rPr lang="en-US" dirty="0"/>
              <a:t>1. Skin disorders, squamous cell cancer.</a:t>
            </a:r>
          </a:p>
          <a:p>
            <a:pPr marL="0" indent="0">
              <a:buNone/>
            </a:pPr>
            <a:r>
              <a:rPr lang="en-US" dirty="0"/>
              <a:t>2. Bladder cancer.</a:t>
            </a:r>
          </a:p>
          <a:p>
            <a:pPr marL="0" indent="0">
              <a:buNone/>
            </a:pPr>
            <a:r>
              <a:rPr lang="en-US" dirty="0"/>
              <a:t>3. Eczema.</a:t>
            </a:r>
          </a:p>
          <a:p>
            <a:pPr marL="0" indent="0">
              <a:buNone/>
            </a:pPr>
            <a:r>
              <a:rPr lang="en-US" dirty="0"/>
              <a:t>4. Arthritis in hands, hips, and shoulder.</a:t>
            </a:r>
          </a:p>
          <a:p>
            <a:pPr marL="0" indent="0">
              <a:buNone/>
            </a:pPr>
            <a:r>
              <a:rPr lang="en-US" dirty="0"/>
              <a:t>5. T12 paraplegic.</a:t>
            </a:r>
          </a:p>
          <a:p>
            <a:pPr marL="0" indent="0">
              <a:buNone/>
            </a:pPr>
            <a:r>
              <a:rPr lang="en-US" dirty="0"/>
              <a:t>6. Hepatitis C.</a:t>
            </a:r>
            <a:br>
              <a:rPr lang="en-US" dirty="0"/>
            </a:br>
            <a:endParaRPr lang="en-US" dirty="0"/>
          </a:p>
          <a:p>
            <a:pPr marL="0" indent="0">
              <a:buNone/>
            </a:pPr>
            <a:r>
              <a:rPr lang="en-US" u="sng" dirty="0"/>
              <a:t>PAST SURGICAL HISTORY:  No prior shoulder surgery,</a:t>
            </a:r>
            <a:br>
              <a:rPr lang="en-US" dirty="0"/>
            </a:br>
            <a:endParaRPr lang="en-US" dirty="0"/>
          </a:p>
          <a:p>
            <a:pPr marL="0" indent="0">
              <a:buNone/>
            </a:pPr>
            <a:r>
              <a:rPr lang="en-US" u="sng" dirty="0"/>
              <a:t>MEDICATIONS:</a:t>
            </a:r>
            <a:r>
              <a:rPr lang="en-US" dirty="0"/>
              <a:t>   </a:t>
            </a:r>
            <a:r>
              <a:rPr lang="en-US" dirty="0" err="1"/>
              <a:t>Fiorinal</a:t>
            </a:r>
            <a:r>
              <a:rPr lang="en-US" dirty="0"/>
              <a:t> plus codeine, diazepam, MVI, </a:t>
            </a:r>
            <a:r>
              <a:rPr lang="en-US" dirty="0" err="1"/>
              <a:t>fosamax</a:t>
            </a:r>
            <a:br>
              <a:rPr lang="en-US" dirty="0"/>
            </a:br>
            <a:endParaRPr lang="en-US" dirty="0"/>
          </a:p>
          <a:p>
            <a:pPr marL="0" indent="0">
              <a:buNone/>
            </a:pPr>
            <a:r>
              <a:rPr lang="en-US" u="sng" dirty="0"/>
              <a:t>ALLERGIES:</a:t>
            </a:r>
            <a:r>
              <a:rPr lang="en-US" dirty="0"/>
              <a:t> No known drug allergies. </a:t>
            </a:r>
            <a:br>
              <a:rPr lang="en-US" dirty="0"/>
            </a:br>
            <a:endParaRPr lang="en-US" dirty="0"/>
          </a:p>
          <a:p>
            <a:pPr marL="0" indent="0">
              <a:buNone/>
            </a:pPr>
            <a:r>
              <a:rPr lang="en-US" u="sng" dirty="0"/>
              <a:t>SOCIAL HISTORY:</a:t>
            </a:r>
            <a:r>
              <a:rPr lang="en-US" dirty="0"/>
              <a:t> The patient denies tobacco, alcohol, and illicit drug use. She works as a physical therapist.</a:t>
            </a:r>
          </a:p>
          <a:p>
            <a:endParaRPr lang="en-US" dirty="0"/>
          </a:p>
        </p:txBody>
      </p:sp>
    </p:spTree>
    <p:extLst>
      <p:ext uri="{BB962C8B-B14F-4D97-AF65-F5344CB8AC3E}">
        <p14:creationId xmlns:p14="http://schemas.microsoft.com/office/powerpoint/2010/main" val="402262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082E-8291-E546-8874-1ACB9ACDD1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48D1C7-2985-8A41-A701-630ECAA6CA0E}"/>
              </a:ext>
            </a:extLst>
          </p:cNvPr>
          <p:cNvSpPr>
            <a:spLocks noGrp="1"/>
          </p:cNvSpPr>
          <p:nvPr>
            <p:ph idx="1"/>
          </p:nvPr>
        </p:nvSpPr>
        <p:spPr/>
        <p:txBody>
          <a:bodyPr/>
          <a:lstStyle/>
          <a:p>
            <a:r>
              <a:rPr lang="en-US" dirty="0"/>
              <a:t>5’0” and 80 </a:t>
            </a:r>
            <a:r>
              <a:rPr lang="en-US" dirty="0" err="1"/>
              <a:t>lb</a:t>
            </a:r>
            <a:endParaRPr lang="en-US" dirty="0"/>
          </a:p>
          <a:p>
            <a:r>
              <a:rPr lang="en-US" dirty="0"/>
              <a:t>Right upper extremity: </a:t>
            </a:r>
          </a:p>
          <a:p>
            <a:pPr lvl="1"/>
            <a:r>
              <a:rPr lang="en-US" dirty="0"/>
              <a:t>AFE 120 degrees, PFE (150) – L AFE 160</a:t>
            </a:r>
          </a:p>
          <a:p>
            <a:pPr lvl="1"/>
            <a:r>
              <a:rPr lang="en-US" dirty="0"/>
              <a:t>ER 45 degrees and symmetric</a:t>
            </a:r>
          </a:p>
          <a:p>
            <a:pPr lvl="1"/>
            <a:r>
              <a:rPr lang="en-US" dirty="0"/>
              <a:t>IR T12</a:t>
            </a:r>
          </a:p>
          <a:p>
            <a:pPr lvl="1"/>
            <a:r>
              <a:rPr lang="en-US" dirty="0"/>
              <a:t>Tender over the long head of the biceps. </a:t>
            </a:r>
          </a:p>
          <a:p>
            <a:pPr lvl="1"/>
            <a:r>
              <a:rPr lang="en-US" dirty="0"/>
              <a:t>Clunking with range of motion of the shoulder. </a:t>
            </a:r>
          </a:p>
          <a:p>
            <a:pPr lvl="1"/>
            <a:r>
              <a:rPr lang="en-US" dirty="0"/>
              <a:t>4/5 strength to abduction, external rotation, and internal rotation. Positive </a:t>
            </a:r>
            <a:r>
              <a:rPr lang="en-US" dirty="0" err="1"/>
              <a:t>Neer</a:t>
            </a:r>
            <a:r>
              <a:rPr lang="en-US" dirty="0"/>
              <a:t>, positive Hawkins, negative horn blower, positive belly press. </a:t>
            </a:r>
          </a:p>
          <a:p>
            <a:pPr lvl="1"/>
            <a:r>
              <a:rPr lang="en-US" dirty="0"/>
              <a:t>Skin is intact.</a:t>
            </a:r>
          </a:p>
          <a:p>
            <a:pPr lvl="1"/>
            <a:endParaRPr lang="en-US" dirty="0"/>
          </a:p>
          <a:p>
            <a:endParaRPr lang="en-US" dirty="0"/>
          </a:p>
        </p:txBody>
      </p:sp>
    </p:spTree>
    <p:extLst>
      <p:ext uri="{BB962C8B-B14F-4D97-AF65-F5344CB8AC3E}">
        <p14:creationId xmlns:p14="http://schemas.microsoft.com/office/powerpoint/2010/main" val="21117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827448-F218-4F4B-A25B-DA7172FFD13C}"/>
              </a:ext>
            </a:extLst>
          </p:cNvPr>
          <p:cNvPicPr>
            <a:picLocks noChangeAspect="1"/>
          </p:cNvPicPr>
          <p:nvPr/>
        </p:nvPicPr>
        <p:blipFill>
          <a:blip r:embed="rId2"/>
          <a:stretch>
            <a:fillRect/>
          </a:stretch>
        </p:blipFill>
        <p:spPr>
          <a:xfrm>
            <a:off x="493834" y="1250217"/>
            <a:ext cx="4287423" cy="4357565"/>
          </a:xfrm>
          <a:prstGeom prst="rect">
            <a:avLst/>
          </a:prstGeom>
        </p:spPr>
      </p:pic>
      <p:pic>
        <p:nvPicPr>
          <p:cNvPr id="7" name="Picture 6" descr="A picture containing mask, goggles&#10;&#10;Description automatically generated">
            <a:extLst>
              <a:ext uri="{FF2B5EF4-FFF2-40B4-BE49-F238E27FC236}">
                <a16:creationId xmlns:a16="http://schemas.microsoft.com/office/drawing/2014/main" id="{B6A14302-622E-6E45-884F-0EF08B0366AF}"/>
              </a:ext>
            </a:extLst>
          </p:cNvPr>
          <p:cNvPicPr>
            <a:picLocks noChangeAspect="1"/>
          </p:cNvPicPr>
          <p:nvPr/>
        </p:nvPicPr>
        <p:blipFill>
          <a:blip r:embed="rId3"/>
          <a:stretch>
            <a:fillRect/>
          </a:stretch>
        </p:blipFill>
        <p:spPr>
          <a:xfrm>
            <a:off x="5298298" y="0"/>
            <a:ext cx="3797838" cy="3197469"/>
          </a:xfrm>
          <a:prstGeom prst="rect">
            <a:avLst/>
          </a:prstGeom>
        </p:spPr>
      </p:pic>
      <p:pic>
        <p:nvPicPr>
          <p:cNvPr id="9" name="Picture 8" descr="A picture containing dark, close&#10;&#10;Description automatically generated">
            <a:extLst>
              <a:ext uri="{FF2B5EF4-FFF2-40B4-BE49-F238E27FC236}">
                <a16:creationId xmlns:a16="http://schemas.microsoft.com/office/drawing/2014/main" id="{E52D3516-FB14-A340-BED5-DF46A66C42BD}"/>
              </a:ext>
            </a:extLst>
          </p:cNvPr>
          <p:cNvPicPr>
            <a:picLocks noChangeAspect="1"/>
          </p:cNvPicPr>
          <p:nvPr/>
        </p:nvPicPr>
        <p:blipFill>
          <a:blip r:embed="rId4"/>
          <a:stretch>
            <a:fillRect/>
          </a:stretch>
        </p:blipFill>
        <p:spPr>
          <a:xfrm>
            <a:off x="5687956" y="3429000"/>
            <a:ext cx="3278244" cy="3343519"/>
          </a:xfrm>
          <a:prstGeom prst="rect">
            <a:avLst/>
          </a:prstGeom>
        </p:spPr>
      </p:pic>
    </p:spTree>
    <p:extLst>
      <p:ext uri="{BB962C8B-B14F-4D97-AF65-F5344CB8AC3E}">
        <p14:creationId xmlns:p14="http://schemas.microsoft.com/office/powerpoint/2010/main" val="187112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D28BB841-4F06-1541-A634-2C9FDA3810AE}"/>
              </a:ext>
            </a:extLst>
          </p:cNvPr>
          <p:cNvPicPr>
            <a:picLocks noChangeAspect="1"/>
          </p:cNvPicPr>
          <p:nvPr/>
        </p:nvPicPr>
        <p:blipFill>
          <a:blip r:embed="rId2"/>
          <a:stretch>
            <a:fillRect/>
          </a:stretch>
        </p:blipFill>
        <p:spPr>
          <a:xfrm>
            <a:off x="744415" y="594489"/>
            <a:ext cx="10703170" cy="5669021"/>
          </a:xfrm>
          <a:prstGeom prst="rect">
            <a:avLst/>
          </a:prstGeom>
        </p:spPr>
      </p:pic>
    </p:spTree>
    <p:extLst>
      <p:ext uri="{BB962C8B-B14F-4D97-AF65-F5344CB8AC3E}">
        <p14:creationId xmlns:p14="http://schemas.microsoft.com/office/powerpoint/2010/main" val="75458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DBCE1E7-1890-AE46-BF04-23F629AC7BA0}"/>
              </a:ext>
            </a:extLst>
          </p:cNvPr>
          <p:cNvPicPr>
            <a:picLocks noChangeAspect="1"/>
          </p:cNvPicPr>
          <p:nvPr/>
        </p:nvPicPr>
        <p:blipFill>
          <a:blip r:embed="rId2"/>
          <a:stretch>
            <a:fillRect/>
          </a:stretch>
        </p:blipFill>
        <p:spPr>
          <a:xfrm>
            <a:off x="0" y="131573"/>
            <a:ext cx="12192000" cy="6594854"/>
          </a:xfrm>
          <a:prstGeom prst="rect">
            <a:avLst/>
          </a:prstGeom>
        </p:spPr>
      </p:pic>
    </p:spTree>
    <p:extLst>
      <p:ext uri="{BB962C8B-B14F-4D97-AF65-F5344CB8AC3E}">
        <p14:creationId xmlns:p14="http://schemas.microsoft.com/office/powerpoint/2010/main" val="109354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0D87D5F2-66DA-A74E-8E3B-0AA2AEF11090}"/>
              </a:ext>
            </a:extLst>
          </p:cNvPr>
          <p:cNvPicPr>
            <a:picLocks noChangeAspect="1"/>
          </p:cNvPicPr>
          <p:nvPr/>
        </p:nvPicPr>
        <p:blipFill>
          <a:blip r:embed="rId2"/>
          <a:stretch>
            <a:fillRect/>
          </a:stretch>
        </p:blipFill>
        <p:spPr>
          <a:xfrm>
            <a:off x="0" y="225728"/>
            <a:ext cx="12192000" cy="6406543"/>
          </a:xfrm>
          <a:prstGeom prst="rect">
            <a:avLst/>
          </a:prstGeom>
        </p:spPr>
      </p:pic>
    </p:spTree>
    <p:extLst>
      <p:ext uri="{BB962C8B-B14F-4D97-AF65-F5344CB8AC3E}">
        <p14:creationId xmlns:p14="http://schemas.microsoft.com/office/powerpoint/2010/main" val="115086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with medium confidence">
            <a:extLst>
              <a:ext uri="{FF2B5EF4-FFF2-40B4-BE49-F238E27FC236}">
                <a16:creationId xmlns:a16="http://schemas.microsoft.com/office/drawing/2014/main" id="{7B0BEBE6-AB17-5645-A64A-110ACB78CA1F}"/>
              </a:ext>
            </a:extLst>
          </p:cNvPr>
          <p:cNvPicPr>
            <a:picLocks noChangeAspect="1"/>
          </p:cNvPicPr>
          <p:nvPr/>
        </p:nvPicPr>
        <p:blipFill>
          <a:blip r:embed="rId2"/>
          <a:stretch>
            <a:fillRect/>
          </a:stretch>
        </p:blipFill>
        <p:spPr>
          <a:xfrm>
            <a:off x="0" y="168743"/>
            <a:ext cx="12192000" cy="6520513"/>
          </a:xfrm>
          <a:prstGeom prst="rect">
            <a:avLst/>
          </a:prstGeom>
        </p:spPr>
      </p:pic>
    </p:spTree>
    <p:extLst>
      <p:ext uri="{BB962C8B-B14F-4D97-AF65-F5344CB8AC3E}">
        <p14:creationId xmlns:p14="http://schemas.microsoft.com/office/powerpoint/2010/main" val="1977631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345</Words>
  <Application>Microsoft Macintosh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Difficult Case</vt:lpstr>
      <vt:lpstr>History</vt:lpstr>
      <vt:lpstr>Medical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Difficult Case</dc:title>
  <dc:creator>Daniel Hatch</dc:creator>
  <cp:lastModifiedBy>Daniel Hatch</cp:lastModifiedBy>
  <cp:revision>3</cp:revision>
  <dcterms:created xsi:type="dcterms:W3CDTF">2021-03-04T02:47:14Z</dcterms:created>
  <dcterms:modified xsi:type="dcterms:W3CDTF">2021-03-04T03:11:47Z</dcterms:modified>
</cp:coreProperties>
</file>