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7363E-C3D6-443D-946B-267CBAB2E1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069BD90-D73D-4DB4-B494-B65AFF991AF0}">
      <dgm:prSet/>
      <dgm:spPr/>
      <dgm:t>
        <a:bodyPr/>
        <a:lstStyle/>
        <a:p>
          <a:r>
            <a:rPr lang="en-US"/>
            <a:t>Body Area - right shoulder </a:t>
          </a:r>
        </a:p>
      </dgm:t>
    </dgm:pt>
    <dgm:pt modelId="{EFF5E4CB-295C-45E8-B9EF-DD9CDF453EBB}" type="parTrans" cxnId="{91A2164C-2275-469D-BF9A-F6F1A3B59B19}">
      <dgm:prSet/>
      <dgm:spPr/>
      <dgm:t>
        <a:bodyPr/>
        <a:lstStyle/>
        <a:p>
          <a:endParaRPr lang="en-US"/>
        </a:p>
      </dgm:t>
    </dgm:pt>
    <dgm:pt modelId="{C7D433C1-C96A-4070-815A-637767DBFC17}" type="sibTrans" cxnId="{91A2164C-2275-469D-BF9A-F6F1A3B59B19}">
      <dgm:prSet/>
      <dgm:spPr/>
      <dgm:t>
        <a:bodyPr/>
        <a:lstStyle/>
        <a:p>
          <a:endParaRPr lang="en-US"/>
        </a:p>
      </dgm:t>
    </dgm:pt>
    <dgm:pt modelId="{9D3CBEE7-35C4-4F71-A8CE-1E10F88199A8}">
      <dgm:prSet/>
      <dgm:spPr/>
      <dgm:t>
        <a:bodyPr/>
        <a:lstStyle/>
        <a:p>
          <a:r>
            <a:rPr lang="en-US"/>
            <a:t>TTP - ant shoulder </a:t>
          </a:r>
        </a:p>
      </dgm:t>
    </dgm:pt>
    <dgm:pt modelId="{91C695EE-CC4D-494C-854E-78403228CC62}" type="parTrans" cxnId="{30E68C3F-50D4-4A20-AAC5-E2192639E3A2}">
      <dgm:prSet/>
      <dgm:spPr/>
      <dgm:t>
        <a:bodyPr/>
        <a:lstStyle/>
        <a:p>
          <a:endParaRPr lang="en-US"/>
        </a:p>
      </dgm:t>
    </dgm:pt>
    <dgm:pt modelId="{4CB871F1-4FE3-460C-97CB-0C29B8B4B311}" type="sibTrans" cxnId="{30E68C3F-50D4-4A20-AAC5-E2192639E3A2}">
      <dgm:prSet/>
      <dgm:spPr/>
      <dgm:t>
        <a:bodyPr/>
        <a:lstStyle/>
        <a:p>
          <a:endParaRPr lang="en-US"/>
        </a:p>
      </dgm:t>
    </dgm:pt>
    <dgm:pt modelId="{D8768717-4A36-4FE6-901E-85603DFC65C5}">
      <dgm:prSet/>
      <dgm:spPr/>
      <dgm:t>
        <a:bodyPr/>
        <a:lstStyle/>
        <a:p>
          <a:r>
            <a:rPr lang="en-US"/>
            <a:t>ROM - </a:t>
          </a:r>
        </a:p>
      </dgm:t>
    </dgm:pt>
    <dgm:pt modelId="{05154CFE-BE87-4B20-950B-B3B64EB5B102}" type="parTrans" cxnId="{96ECA411-B609-4039-8C1D-BBE14EC05783}">
      <dgm:prSet/>
      <dgm:spPr/>
      <dgm:t>
        <a:bodyPr/>
        <a:lstStyle/>
        <a:p>
          <a:endParaRPr lang="en-US"/>
        </a:p>
      </dgm:t>
    </dgm:pt>
    <dgm:pt modelId="{7ABB1F5A-9A9C-464B-896B-664BA7C2AC73}" type="sibTrans" cxnId="{96ECA411-B609-4039-8C1D-BBE14EC05783}">
      <dgm:prSet/>
      <dgm:spPr/>
      <dgm:t>
        <a:bodyPr/>
        <a:lstStyle/>
        <a:p>
          <a:endParaRPr lang="en-US"/>
        </a:p>
      </dgm:t>
    </dgm:pt>
    <dgm:pt modelId="{60FF15F9-5B15-46A3-B2F6-1CA17BD185C9}">
      <dgm:prSet/>
      <dgm:spPr/>
      <dgm:t>
        <a:bodyPr/>
        <a:lstStyle/>
        <a:p>
          <a:r>
            <a:rPr lang="en-US"/>
            <a:t>FF - 45</a:t>
          </a:r>
        </a:p>
      </dgm:t>
    </dgm:pt>
    <dgm:pt modelId="{25A645E8-20E8-435C-A279-A7697830A1C1}" type="parTrans" cxnId="{278B7E32-8933-4114-866D-E0C1F3AD44D9}">
      <dgm:prSet/>
      <dgm:spPr/>
      <dgm:t>
        <a:bodyPr/>
        <a:lstStyle/>
        <a:p>
          <a:endParaRPr lang="en-US"/>
        </a:p>
      </dgm:t>
    </dgm:pt>
    <dgm:pt modelId="{17BF5F6E-EA36-4660-8CD8-29FEADEBE699}" type="sibTrans" cxnId="{278B7E32-8933-4114-866D-E0C1F3AD44D9}">
      <dgm:prSet/>
      <dgm:spPr/>
      <dgm:t>
        <a:bodyPr/>
        <a:lstStyle/>
        <a:p>
          <a:endParaRPr lang="en-US"/>
        </a:p>
      </dgm:t>
    </dgm:pt>
    <dgm:pt modelId="{840B0CC5-FDB1-4D47-A5FB-C9575A28317B}">
      <dgm:prSet/>
      <dgm:spPr/>
      <dgm:t>
        <a:bodyPr/>
        <a:lstStyle/>
        <a:p>
          <a:r>
            <a:rPr lang="en-US"/>
            <a:t>AB - 20</a:t>
          </a:r>
        </a:p>
      </dgm:t>
    </dgm:pt>
    <dgm:pt modelId="{3FDCA9C3-519A-4F4E-A949-E2AAA95C1A8B}" type="parTrans" cxnId="{D62B5956-75AD-46C8-96B3-11BE12C8CB9A}">
      <dgm:prSet/>
      <dgm:spPr/>
      <dgm:t>
        <a:bodyPr/>
        <a:lstStyle/>
        <a:p>
          <a:endParaRPr lang="en-US"/>
        </a:p>
      </dgm:t>
    </dgm:pt>
    <dgm:pt modelId="{818E3E7A-15E6-4A8E-8B17-7B9322748023}" type="sibTrans" cxnId="{D62B5956-75AD-46C8-96B3-11BE12C8CB9A}">
      <dgm:prSet/>
      <dgm:spPr/>
      <dgm:t>
        <a:bodyPr/>
        <a:lstStyle/>
        <a:p>
          <a:endParaRPr lang="en-US"/>
        </a:p>
      </dgm:t>
    </dgm:pt>
    <dgm:pt modelId="{FB110873-D8C6-4FEA-9372-4360CD068BE9}">
      <dgm:prSet/>
      <dgm:spPr/>
      <dgm:t>
        <a:bodyPr/>
        <a:lstStyle/>
        <a:p>
          <a:r>
            <a:rPr lang="en-US"/>
            <a:t>ER0 - to neutral</a:t>
          </a:r>
        </a:p>
      </dgm:t>
    </dgm:pt>
    <dgm:pt modelId="{0F741B6C-FDEA-4153-825F-18628714F496}" type="parTrans" cxnId="{E5D1D1D0-9CCC-410F-8E89-96C2CB3CBB88}">
      <dgm:prSet/>
      <dgm:spPr/>
      <dgm:t>
        <a:bodyPr/>
        <a:lstStyle/>
        <a:p>
          <a:endParaRPr lang="en-US"/>
        </a:p>
      </dgm:t>
    </dgm:pt>
    <dgm:pt modelId="{D0965857-5B1C-4623-A898-6D938A1280ED}" type="sibTrans" cxnId="{E5D1D1D0-9CCC-410F-8E89-96C2CB3CBB88}">
      <dgm:prSet/>
      <dgm:spPr/>
      <dgm:t>
        <a:bodyPr/>
        <a:lstStyle/>
        <a:p>
          <a:endParaRPr lang="en-US"/>
        </a:p>
      </dgm:t>
    </dgm:pt>
    <dgm:pt modelId="{08A087C6-2305-4B66-A37D-DAF97156865D}">
      <dgm:prSet/>
      <dgm:spPr/>
      <dgm:t>
        <a:bodyPr/>
        <a:lstStyle/>
        <a:p>
          <a:r>
            <a:rPr lang="en-US"/>
            <a:t>Stability – no instability</a:t>
          </a:r>
        </a:p>
      </dgm:t>
    </dgm:pt>
    <dgm:pt modelId="{D76D9D62-88DD-496F-B885-A975AD9CE80E}" type="parTrans" cxnId="{F846E7E4-F182-4FAB-88A5-E91FD0AA9C38}">
      <dgm:prSet/>
      <dgm:spPr/>
      <dgm:t>
        <a:bodyPr/>
        <a:lstStyle/>
        <a:p>
          <a:endParaRPr lang="en-US"/>
        </a:p>
      </dgm:t>
    </dgm:pt>
    <dgm:pt modelId="{D1DD20B2-8626-43B3-A2AE-1C496EA4E3B3}" type="sibTrans" cxnId="{F846E7E4-F182-4FAB-88A5-E91FD0AA9C38}">
      <dgm:prSet/>
      <dgm:spPr/>
      <dgm:t>
        <a:bodyPr/>
        <a:lstStyle/>
        <a:p>
          <a:endParaRPr lang="en-US"/>
        </a:p>
      </dgm:t>
    </dgm:pt>
    <dgm:pt modelId="{1E96435F-DCF3-4DC6-83EE-17F447027C05}">
      <dgm:prSet/>
      <dgm:spPr/>
      <dgm:t>
        <a:bodyPr/>
        <a:lstStyle/>
        <a:p>
          <a:r>
            <a:rPr lang="en-US"/>
            <a:t>Strength - ER 4/5, cannot perform Jobes positioning</a:t>
          </a:r>
        </a:p>
      </dgm:t>
    </dgm:pt>
    <dgm:pt modelId="{4982EAF7-9592-4919-9EC6-ADF8242D3A8E}" type="parTrans" cxnId="{843CF330-BC8A-4032-8D17-CBA4F4AA4BD1}">
      <dgm:prSet/>
      <dgm:spPr/>
      <dgm:t>
        <a:bodyPr/>
        <a:lstStyle/>
        <a:p>
          <a:endParaRPr lang="en-US"/>
        </a:p>
      </dgm:t>
    </dgm:pt>
    <dgm:pt modelId="{7AB1F9B5-A6E9-4657-B706-F969FEFB5334}" type="sibTrans" cxnId="{843CF330-BC8A-4032-8D17-CBA4F4AA4BD1}">
      <dgm:prSet/>
      <dgm:spPr/>
      <dgm:t>
        <a:bodyPr/>
        <a:lstStyle/>
        <a:p>
          <a:endParaRPr lang="en-US"/>
        </a:p>
      </dgm:t>
    </dgm:pt>
    <dgm:pt modelId="{53199A96-6628-4744-AEDC-BFC120D500BC}">
      <dgm:prSet/>
      <dgm:spPr/>
      <dgm:t>
        <a:bodyPr/>
        <a:lstStyle/>
        <a:p>
          <a:r>
            <a:rPr lang="en-US"/>
            <a:t>Deltoid 5/5 A,L,P</a:t>
          </a:r>
        </a:p>
      </dgm:t>
    </dgm:pt>
    <dgm:pt modelId="{4C8C43BE-B80C-4F1A-B0B0-44EF047FD907}" type="parTrans" cxnId="{1409B896-DB11-4588-8A6B-F5177294663B}">
      <dgm:prSet/>
      <dgm:spPr/>
      <dgm:t>
        <a:bodyPr/>
        <a:lstStyle/>
        <a:p>
          <a:endParaRPr lang="en-US"/>
        </a:p>
      </dgm:t>
    </dgm:pt>
    <dgm:pt modelId="{A24BAAE3-3B47-434B-9D87-8FC3C19244F2}" type="sibTrans" cxnId="{1409B896-DB11-4588-8A6B-F5177294663B}">
      <dgm:prSet/>
      <dgm:spPr/>
      <dgm:t>
        <a:bodyPr/>
        <a:lstStyle/>
        <a:p>
          <a:endParaRPr lang="en-US"/>
        </a:p>
      </dgm:t>
    </dgm:pt>
    <dgm:pt modelId="{E462C96C-D486-4446-83D6-07AFE3AF96EB}">
      <dgm:prSet/>
      <dgm:spPr/>
      <dgm:t>
        <a:bodyPr/>
        <a:lstStyle/>
        <a:p>
          <a:r>
            <a:rPr lang="en-US"/>
            <a:t>NVI</a:t>
          </a:r>
        </a:p>
      </dgm:t>
    </dgm:pt>
    <dgm:pt modelId="{97BA732B-E7A3-4FA0-BCDF-9FF98487CC16}" type="parTrans" cxnId="{42138BA2-51A1-4440-A550-2E9BDA78B3F1}">
      <dgm:prSet/>
      <dgm:spPr/>
      <dgm:t>
        <a:bodyPr/>
        <a:lstStyle/>
        <a:p>
          <a:endParaRPr lang="en-US"/>
        </a:p>
      </dgm:t>
    </dgm:pt>
    <dgm:pt modelId="{EDB27657-2074-455C-9C99-5288EF9F2F41}" type="sibTrans" cxnId="{42138BA2-51A1-4440-A550-2E9BDA78B3F1}">
      <dgm:prSet/>
      <dgm:spPr/>
      <dgm:t>
        <a:bodyPr/>
        <a:lstStyle/>
        <a:p>
          <a:endParaRPr lang="en-US"/>
        </a:p>
      </dgm:t>
    </dgm:pt>
    <dgm:pt modelId="{D54F2FD6-47F6-44FF-8B64-0C5A331CC677}" type="pres">
      <dgm:prSet presAssocID="{5937363E-C3D6-443D-946B-267CBAB2E158}" presName="root" presStyleCnt="0">
        <dgm:presLayoutVars>
          <dgm:dir/>
          <dgm:resizeHandles val="exact"/>
        </dgm:presLayoutVars>
      </dgm:prSet>
      <dgm:spPr/>
    </dgm:pt>
    <dgm:pt modelId="{E82CD6EB-90B6-4C81-8E02-B296074DE706}" type="pres">
      <dgm:prSet presAssocID="{A069BD90-D73D-4DB4-B494-B65AFF991AF0}" presName="compNode" presStyleCnt="0"/>
      <dgm:spPr/>
    </dgm:pt>
    <dgm:pt modelId="{C503F79C-EB8D-45D1-8A8C-E8DDDC963F09}" type="pres">
      <dgm:prSet presAssocID="{A069BD90-D73D-4DB4-B494-B65AFF991AF0}" presName="bgRect" presStyleLbl="bgShp" presStyleIdx="0" presStyleCnt="7"/>
      <dgm:spPr/>
    </dgm:pt>
    <dgm:pt modelId="{6D17ABC7-5ADE-4D72-B5DA-14D702624716}" type="pres">
      <dgm:prSet presAssocID="{A069BD90-D73D-4DB4-B494-B65AFF991AF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8F3264F-691D-4C13-9A4E-791678488B7B}" type="pres">
      <dgm:prSet presAssocID="{A069BD90-D73D-4DB4-B494-B65AFF991AF0}" presName="spaceRect" presStyleCnt="0"/>
      <dgm:spPr/>
    </dgm:pt>
    <dgm:pt modelId="{BE2184AB-887A-43BE-AEA5-4A2B7FDC0C21}" type="pres">
      <dgm:prSet presAssocID="{A069BD90-D73D-4DB4-B494-B65AFF991AF0}" presName="parTx" presStyleLbl="revTx" presStyleIdx="0" presStyleCnt="8">
        <dgm:presLayoutVars>
          <dgm:chMax val="0"/>
          <dgm:chPref val="0"/>
        </dgm:presLayoutVars>
      </dgm:prSet>
      <dgm:spPr/>
    </dgm:pt>
    <dgm:pt modelId="{35C033D1-DE53-417B-A1EF-EC4216A15E53}" type="pres">
      <dgm:prSet presAssocID="{C7D433C1-C96A-4070-815A-637767DBFC17}" presName="sibTrans" presStyleCnt="0"/>
      <dgm:spPr/>
    </dgm:pt>
    <dgm:pt modelId="{35C7E12C-BC77-4EAE-AC9E-45B2800BF6FE}" type="pres">
      <dgm:prSet presAssocID="{9D3CBEE7-35C4-4F71-A8CE-1E10F88199A8}" presName="compNode" presStyleCnt="0"/>
      <dgm:spPr/>
    </dgm:pt>
    <dgm:pt modelId="{A2163043-1545-4526-8067-502C1539813B}" type="pres">
      <dgm:prSet presAssocID="{9D3CBEE7-35C4-4F71-A8CE-1E10F88199A8}" presName="bgRect" presStyleLbl="bgShp" presStyleIdx="1" presStyleCnt="7"/>
      <dgm:spPr/>
    </dgm:pt>
    <dgm:pt modelId="{E2576D22-B5B1-44E4-B4BF-1A1840845BBC}" type="pres">
      <dgm:prSet presAssocID="{9D3CBEE7-35C4-4F71-A8CE-1E10F88199A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F30F2954-1CBA-442B-AE29-769B2308773A}" type="pres">
      <dgm:prSet presAssocID="{9D3CBEE7-35C4-4F71-A8CE-1E10F88199A8}" presName="spaceRect" presStyleCnt="0"/>
      <dgm:spPr/>
    </dgm:pt>
    <dgm:pt modelId="{3FE49AFC-E376-4042-994B-3F4CAD88534F}" type="pres">
      <dgm:prSet presAssocID="{9D3CBEE7-35C4-4F71-A8CE-1E10F88199A8}" presName="parTx" presStyleLbl="revTx" presStyleIdx="1" presStyleCnt="8">
        <dgm:presLayoutVars>
          <dgm:chMax val="0"/>
          <dgm:chPref val="0"/>
        </dgm:presLayoutVars>
      </dgm:prSet>
      <dgm:spPr/>
    </dgm:pt>
    <dgm:pt modelId="{C5F4D785-2499-4655-AAA7-DB4F7DC1D620}" type="pres">
      <dgm:prSet presAssocID="{4CB871F1-4FE3-460C-97CB-0C29B8B4B311}" presName="sibTrans" presStyleCnt="0"/>
      <dgm:spPr/>
    </dgm:pt>
    <dgm:pt modelId="{6D26F802-8BC8-4D24-A939-D3494F28FC26}" type="pres">
      <dgm:prSet presAssocID="{D8768717-4A36-4FE6-901E-85603DFC65C5}" presName="compNode" presStyleCnt="0"/>
      <dgm:spPr/>
    </dgm:pt>
    <dgm:pt modelId="{CCE38068-C611-4797-9BE2-1D0D264DEB62}" type="pres">
      <dgm:prSet presAssocID="{D8768717-4A36-4FE6-901E-85603DFC65C5}" presName="bgRect" presStyleLbl="bgShp" presStyleIdx="2" presStyleCnt="7"/>
      <dgm:spPr/>
    </dgm:pt>
    <dgm:pt modelId="{36487F32-3778-4913-AC64-739945203F1E}" type="pres">
      <dgm:prSet presAssocID="{D8768717-4A36-4FE6-901E-85603DFC65C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E50CFEC-C1DA-4543-A7CC-7D7195F9AA77}" type="pres">
      <dgm:prSet presAssocID="{D8768717-4A36-4FE6-901E-85603DFC65C5}" presName="spaceRect" presStyleCnt="0"/>
      <dgm:spPr/>
    </dgm:pt>
    <dgm:pt modelId="{C4F7301D-0450-4071-9EE5-9A69F76FDB43}" type="pres">
      <dgm:prSet presAssocID="{D8768717-4A36-4FE6-901E-85603DFC65C5}" presName="parTx" presStyleLbl="revTx" presStyleIdx="2" presStyleCnt="8">
        <dgm:presLayoutVars>
          <dgm:chMax val="0"/>
          <dgm:chPref val="0"/>
        </dgm:presLayoutVars>
      </dgm:prSet>
      <dgm:spPr/>
    </dgm:pt>
    <dgm:pt modelId="{BDCCEFDA-30A8-4A99-BD23-5A2FF6F07C0B}" type="pres">
      <dgm:prSet presAssocID="{D8768717-4A36-4FE6-901E-85603DFC65C5}" presName="desTx" presStyleLbl="revTx" presStyleIdx="3" presStyleCnt="8">
        <dgm:presLayoutVars/>
      </dgm:prSet>
      <dgm:spPr/>
    </dgm:pt>
    <dgm:pt modelId="{7E041A01-3F23-41DB-880F-4FD4606D29D0}" type="pres">
      <dgm:prSet presAssocID="{7ABB1F5A-9A9C-464B-896B-664BA7C2AC73}" presName="sibTrans" presStyleCnt="0"/>
      <dgm:spPr/>
    </dgm:pt>
    <dgm:pt modelId="{3D48F625-559C-425F-BAFD-9F782E682C23}" type="pres">
      <dgm:prSet presAssocID="{08A087C6-2305-4B66-A37D-DAF97156865D}" presName="compNode" presStyleCnt="0"/>
      <dgm:spPr/>
    </dgm:pt>
    <dgm:pt modelId="{EF28C070-C821-4309-AEDD-171742355484}" type="pres">
      <dgm:prSet presAssocID="{08A087C6-2305-4B66-A37D-DAF97156865D}" presName="bgRect" presStyleLbl="bgShp" presStyleIdx="3" presStyleCnt="7"/>
      <dgm:spPr/>
    </dgm:pt>
    <dgm:pt modelId="{C15E1869-A321-464E-B16B-8840EA383081}" type="pres">
      <dgm:prSet presAssocID="{08A087C6-2305-4B66-A37D-DAF97156865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19988B1C-0B36-466C-ABA6-52BEFA0C275F}" type="pres">
      <dgm:prSet presAssocID="{08A087C6-2305-4B66-A37D-DAF97156865D}" presName="spaceRect" presStyleCnt="0"/>
      <dgm:spPr/>
    </dgm:pt>
    <dgm:pt modelId="{EDAC0582-3F4B-4D15-893D-938E86D23755}" type="pres">
      <dgm:prSet presAssocID="{08A087C6-2305-4B66-A37D-DAF97156865D}" presName="parTx" presStyleLbl="revTx" presStyleIdx="4" presStyleCnt="8">
        <dgm:presLayoutVars>
          <dgm:chMax val="0"/>
          <dgm:chPref val="0"/>
        </dgm:presLayoutVars>
      </dgm:prSet>
      <dgm:spPr/>
    </dgm:pt>
    <dgm:pt modelId="{14EC0025-D611-4688-9C3A-86DA8EE14D2C}" type="pres">
      <dgm:prSet presAssocID="{D1DD20B2-8626-43B3-A2AE-1C496EA4E3B3}" presName="sibTrans" presStyleCnt="0"/>
      <dgm:spPr/>
    </dgm:pt>
    <dgm:pt modelId="{EB09F2E7-0C46-4E74-812D-4E2D426E8274}" type="pres">
      <dgm:prSet presAssocID="{1E96435F-DCF3-4DC6-83EE-17F447027C05}" presName="compNode" presStyleCnt="0"/>
      <dgm:spPr/>
    </dgm:pt>
    <dgm:pt modelId="{A13785F0-1583-4AF4-B4B3-4AFD49CB5CFB}" type="pres">
      <dgm:prSet presAssocID="{1E96435F-DCF3-4DC6-83EE-17F447027C05}" presName="bgRect" presStyleLbl="bgShp" presStyleIdx="4" presStyleCnt="7"/>
      <dgm:spPr/>
    </dgm:pt>
    <dgm:pt modelId="{A6B27A33-4969-455D-9B0A-1518F74D8598}" type="pres">
      <dgm:prSet presAssocID="{1E96435F-DCF3-4DC6-83EE-17F447027C0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65570EE-E75F-4E56-9AC2-EA9B5CD21426}" type="pres">
      <dgm:prSet presAssocID="{1E96435F-DCF3-4DC6-83EE-17F447027C05}" presName="spaceRect" presStyleCnt="0"/>
      <dgm:spPr/>
    </dgm:pt>
    <dgm:pt modelId="{279A19D0-736F-44C3-8448-A3B810751498}" type="pres">
      <dgm:prSet presAssocID="{1E96435F-DCF3-4DC6-83EE-17F447027C05}" presName="parTx" presStyleLbl="revTx" presStyleIdx="5" presStyleCnt="8">
        <dgm:presLayoutVars>
          <dgm:chMax val="0"/>
          <dgm:chPref val="0"/>
        </dgm:presLayoutVars>
      </dgm:prSet>
      <dgm:spPr/>
    </dgm:pt>
    <dgm:pt modelId="{6923A691-F1BB-4BAE-96E0-1622462FA805}" type="pres">
      <dgm:prSet presAssocID="{7AB1F9B5-A6E9-4657-B706-F969FEFB5334}" presName="sibTrans" presStyleCnt="0"/>
      <dgm:spPr/>
    </dgm:pt>
    <dgm:pt modelId="{0F16E2B7-D86C-44D9-9F21-1752A1943032}" type="pres">
      <dgm:prSet presAssocID="{53199A96-6628-4744-AEDC-BFC120D500BC}" presName="compNode" presStyleCnt="0"/>
      <dgm:spPr/>
    </dgm:pt>
    <dgm:pt modelId="{F12309FE-BF0C-4C79-BEDA-5699273F63E4}" type="pres">
      <dgm:prSet presAssocID="{53199A96-6628-4744-AEDC-BFC120D500BC}" presName="bgRect" presStyleLbl="bgShp" presStyleIdx="5" presStyleCnt="7"/>
      <dgm:spPr/>
    </dgm:pt>
    <dgm:pt modelId="{B76BAA44-1FDE-4317-A1E8-FF668E4CBD3F}" type="pres">
      <dgm:prSet presAssocID="{53199A96-6628-4744-AEDC-BFC120D500B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5"/>
        </a:ext>
      </dgm:extLst>
    </dgm:pt>
    <dgm:pt modelId="{1D1B0FA1-E432-4B79-908D-CACF4E9B23AB}" type="pres">
      <dgm:prSet presAssocID="{53199A96-6628-4744-AEDC-BFC120D500BC}" presName="spaceRect" presStyleCnt="0"/>
      <dgm:spPr/>
    </dgm:pt>
    <dgm:pt modelId="{3A52316C-A724-4885-9674-FA054A858439}" type="pres">
      <dgm:prSet presAssocID="{53199A96-6628-4744-AEDC-BFC120D500BC}" presName="parTx" presStyleLbl="revTx" presStyleIdx="6" presStyleCnt="8">
        <dgm:presLayoutVars>
          <dgm:chMax val="0"/>
          <dgm:chPref val="0"/>
        </dgm:presLayoutVars>
      </dgm:prSet>
      <dgm:spPr/>
    </dgm:pt>
    <dgm:pt modelId="{384AED31-2AEB-4936-A783-12E44204259C}" type="pres">
      <dgm:prSet presAssocID="{A24BAAE3-3B47-434B-9D87-8FC3C19244F2}" presName="sibTrans" presStyleCnt="0"/>
      <dgm:spPr/>
    </dgm:pt>
    <dgm:pt modelId="{6C0F15D8-6DC1-4C54-90EE-3960BE70A67D}" type="pres">
      <dgm:prSet presAssocID="{E462C96C-D486-4446-83D6-07AFE3AF96EB}" presName="compNode" presStyleCnt="0"/>
      <dgm:spPr/>
    </dgm:pt>
    <dgm:pt modelId="{D8943497-E169-430A-B5CF-42D4320ED51E}" type="pres">
      <dgm:prSet presAssocID="{E462C96C-D486-4446-83D6-07AFE3AF96EB}" presName="bgRect" presStyleLbl="bgShp" presStyleIdx="6" presStyleCnt="7"/>
      <dgm:spPr/>
    </dgm:pt>
    <dgm:pt modelId="{292D8A32-A057-4090-AA01-4483C2F3A161}" type="pres">
      <dgm:prSet presAssocID="{E462C96C-D486-4446-83D6-07AFE3AF96E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0B50F7C4-ED91-4ED1-9862-BE55E83777FE}" type="pres">
      <dgm:prSet presAssocID="{E462C96C-D486-4446-83D6-07AFE3AF96EB}" presName="spaceRect" presStyleCnt="0"/>
      <dgm:spPr/>
    </dgm:pt>
    <dgm:pt modelId="{DF96F5A7-A091-46C3-8AA0-65F67EFA5E78}" type="pres">
      <dgm:prSet presAssocID="{E462C96C-D486-4446-83D6-07AFE3AF96E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96ECA411-B609-4039-8C1D-BBE14EC05783}" srcId="{5937363E-C3D6-443D-946B-267CBAB2E158}" destId="{D8768717-4A36-4FE6-901E-85603DFC65C5}" srcOrd="2" destOrd="0" parTransId="{05154CFE-BE87-4B20-950B-B3B64EB5B102}" sibTransId="{7ABB1F5A-9A9C-464B-896B-664BA7C2AC73}"/>
    <dgm:cxn modelId="{843CF330-BC8A-4032-8D17-CBA4F4AA4BD1}" srcId="{5937363E-C3D6-443D-946B-267CBAB2E158}" destId="{1E96435F-DCF3-4DC6-83EE-17F447027C05}" srcOrd="4" destOrd="0" parTransId="{4982EAF7-9592-4919-9EC6-ADF8242D3A8E}" sibTransId="{7AB1F9B5-A6E9-4657-B706-F969FEFB5334}"/>
    <dgm:cxn modelId="{278B7E32-8933-4114-866D-E0C1F3AD44D9}" srcId="{D8768717-4A36-4FE6-901E-85603DFC65C5}" destId="{60FF15F9-5B15-46A3-B2F6-1CA17BD185C9}" srcOrd="0" destOrd="0" parTransId="{25A645E8-20E8-435C-A279-A7697830A1C1}" sibTransId="{17BF5F6E-EA36-4660-8CD8-29FEADEBE699}"/>
    <dgm:cxn modelId="{C495163B-4A86-4D3C-B617-54B1FC447246}" type="presOf" srcId="{A069BD90-D73D-4DB4-B494-B65AFF991AF0}" destId="{BE2184AB-887A-43BE-AEA5-4A2B7FDC0C21}" srcOrd="0" destOrd="0" presId="urn:microsoft.com/office/officeart/2018/2/layout/IconVerticalSolidList"/>
    <dgm:cxn modelId="{3044433D-8A73-4551-8E32-2201EE0AE911}" type="presOf" srcId="{08A087C6-2305-4B66-A37D-DAF97156865D}" destId="{EDAC0582-3F4B-4D15-893D-938E86D23755}" srcOrd="0" destOrd="0" presId="urn:microsoft.com/office/officeart/2018/2/layout/IconVerticalSolidList"/>
    <dgm:cxn modelId="{30E68C3F-50D4-4A20-AAC5-E2192639E3A2}" srcId="{5937363E-C3D6-443D-946B-267CBAB2E158}" destId="{9D3CBEE7-35C4-4F71-A8CE-1E10F88199A8}" srcOrd="1" destOrd="0" parTransId="{91C695EE-CC4D-494C-854E-78403228CC62}" sibTransId="{4CB871F1-4FE3-460C-97CB-0C29B8B4B311}"/>
    <dgm:cxn modelId="{7AC9B341-2660-4B6B-9530-F957431F0745}" type="presOf" srcId="{53199A96-6628-4744-AEDC-BFC120D500BC}" destId="{3A52316C-A724-4885-9674-FA054A858439}" srcOrd="0" destOrd="0" presId="urn:microsoft.com/office/officeart/2018/2/layout/IconVerticalSolidList"/>
    <dgm:cxn modelId="{C77A0D64-EC4C-4331-A9CE-8577CB42651C}" type="presOf" srcId="{1E96435F-DCF3-4DC6-83EE-17F447027C05}" destId="{279A19D0-736F-44C3-8448-A3B810751498}" srcOrd="0" destOrd="0" presId="urn:microsoft.com/office/officeart/2018/2/layout/IconVerticalSolidList"/>
    <dgm:cxn modelId="{91A2164C-2275-469D-BF9A-F6F1A3B59B19}" srcId="{5937363E-C3D6-443D-946B-267CBAB2E158}" destId="{A069BD90-D73D-4DB4-B494-B65AFF991AF0}" srcOrd="0" destOrd="0" parTransId="{EFF5E4CB-295C-45E8-B9EF-DD9CDF453EBB}" sibTransId="{C7D433C1-C96A-4070-815A-637767DBFC17}"/>
    <dgm:cxn modelId="{0565A255-8727-49FB-A7D1-7C280060A552}" type="presOf" srcId="{9D3CBEE7-35C4-4F71-A8CE-1E10F88199A8}" destId="{3FE49AFC-E376-4042-994B-3F4CAD88534F}" srcOrd="0" destOrd="0" presId="urn:microsoft.com/office/officeart/2018/2/layout/IconVerticalSolidList"/>
    <dgm:cxn modelId="{D62B5956-75AD-46C8-96B3-11BE12C8CB9A}" srcId="{D8768717-4A36-4FE6-901E-85603DFC65C5}" destId="{840B0CC5-FDB1-4D47-A5FB-C9575A28317B}" srcOrd="1" destOrd="0" parTransId="{3FDCA9C3-519A-4F4E-A949-E2AAA95C1A8B}" sibTransId="{818E3E7A-15E6-4A8E-8B17-7B9322748023}"/>
    <dgm:cxn modelId="{62B5EB8D-0467-48B2-92FA-43EBC3958879}" type="presOf" srcId="{60FF15F9-5B15-46A3-B2F6-1CA17BD185C9}" destId="{BDCCEFDA-30A8-4A99-BD23-5A2FF6F07C0B}" srcOrd="0" destOrd="0" presId="urn:microsoft.com/office/officeart/2018/2/layout/IconVerticalSolidList"/>
    <dgm:cxn modelId="{1409B896-DB11-4588-8A6B-F5177294663B}" srcId="{5937363E-C3D6-443D-946B-267CBAB2E158}" destId="{53199A96-6628-4744-AEDC-BFC120D500BC}" srcOrd="5" destOrd="0" parTransId="{4C8C43BE-B80C-4F1A-B0B0-44EF047FD907}" sibTransId="{A24BAAE3-3B47-434B-9D87-8FC3C19244F2}"/>
    <dgm:cxn modelId="{42138BA2-51A1-4440-A550-2E9BDA78B3F1}" srcId="{5937363E-C3D6-443D-946B-267CBAB2E158}" destId="{E462C96C-D486-4446-83D6-07AFE3AF96EB}" srcOrd="6" destOrd="0" parTransId="{97BA732B-E7A3-4FA0-BCDF-9FF98487CC16}" sibTransId="{EDB27657-2074-455C-9C99-5288EF9F2F41}"/>
    <dgm:cxn modelId="{BD6628C0-C8BC-41CB-97A7-E21A0C46F63F}" type="presOf" srcId="{FB110873-D8C6-4FEA-9372-4360CD068BE9}" destId="{BDCCEFDA-30A8-4A99-BD23-5A2FF6F07C0B}" srcOrd="0" destOrd="2" presId="urn:microsoft.com/office/officeart/2018/2/layout/IconVerticalSolidList"/>
    <dgm:cxn modelId="{DDEE98CC-188D-432D-91A8-9C22FF568E33}" type="presOf" srcId="{5937363E-C3D6-443D-946B-267CBAB2E158}" destId="{D54F2FD6-47F6-44FF-8B64-0C5A331CC677}" srcOrd="0" destOrd="0" presId="urn:microsoft.com/office/officeart/2018/2/layout/IconVerticalSolidList"/>
    <dgm:cxn modelId="{E5D1D1D0-9CCC-410F-8E89-96C2CB3CBB88}" srcId="{D8768717-4A36-4FE6-901E-85603DFC65C5}" destId="{FB110873-D8C6-4FEA-9372-4360CD068BE9}" srcOrd="2" destOrd="0" parTransId="{0F741B6C-FDEA-4153-825F-18628714F496}" sibTransId="{D0965857-5B1C-4623-A898-6D938A1280ED}"/>
    <dgm:cxn modelId="{AC6219D3-F894-45BE-A358-A9426E65919B}" type="presOf" srcId="{E462C96C-D486-4446-83D6-07AFE3AF96EB}" destId="{DF96F5A7-A091-46C3-8AA0-65F67EFA5E78}" srcOrd="0" destOrd="0" presId="urn:microsoft.com/office/officeart/2018/2/layout/IconVerticalSolidList"/>
    <dgm:cxn modelId="{833A0ED4-3835-4A63-884A-AA338B1C5C40}" type="presOf" srcId="{D8768717-4A36-4FE6-901E-85603DFC65C5}" destId="{C4F7301D-0450-4071-9EE5-9A69F76FDB43}" srcOrd="0" destOrd="0" presId="urn:microsoft.com/office/officeart/2018/2/layout/IconVerticalSolidList"/>
    <dgm:cxn modelId="{F846E7E4-F182-4FAB-88A5-E91FD0AA9C38}" srcId="{5937363E-C3D6-443D-946B-267CBAB2E158}" destId="{08A087C6-2305-4B66-A37D-DAF97156865D}" srcOrd="3" destOrd="0" parTransId="{D76D9D62-88DD-496F-B885-A975AD9CE80E}" sibTransId="{D1DD20B2-8626-43B3-A2AE-1C496EA4E3B3}"/>
    <dgm:cxn modelId="{5ABFA1F6-E48B-4CA1-8951-EF12E6BC4784}" type="presOf" srcId="{840B0CC5-FDB1-4D47-A5FB-C9575A28317B}" destId="{BDCCEFDA-30A8-4A99-BD23-5A2FF6F07C0B}" srcOrd="0" destOrd="1" presId="urn:microsoft.com/office/officeart/2018/2/layout/IconVerticalSolidList"/>
    <dgm:cxn modelId="{7112CD3D-F654-41E3-912A-77F0472A6B2A}" type="presParOf" srcId="{D54F2FD6-47F6-44FF-8B64-0C5A331CC677}" destId="{E82CD6EB-90B6-4C81-8E02-B296074DE706}" srcOrd="0" destOrd="0" presId="urn:microsoft.com/office/officeart/2018/2/layout/IconVerticalSolidList"/>
    <dgm:cxn modelId="{6139B661-6F70-4D8E-92DE-7A1633EFEF95}" type="presParOf" srcId="{E82CD6EB-90B6-4C81-8E02-B296074DE706}" destId="{C503F79C-EB8D-45D1-8A8C-E8DDDC963F09}" srcOrd="0" destOrd="0" presId="urn:microsoft.com/office/officeart/2018/2/layout/IconVerticalSolidList"/>
    <dgm:cxn modelId="{3801E714-052C-4DC4-A060-2EB695C09A7C}" type="presParOf" srcId="{E82CD6EB-90B6-4C81-8E02-B296074DE706}" destId="{6D17ABC7-5ADE-4D72-B5DA-14D702624716}" srcOrd="1" destOrd="0" presId="urn:microsoft.com/office/officeart/2018/2/layout/IconVerticalSolidList"/>
    <dgm:cxn modelId="{DC96AEB7-4F12-4C41-89C2-031E4C443F88}" type="presParOf" srcId="{E82CD6EB-90B6-4C81-8E02-B296074DE706}" destId="{98F3264F-691D-4C13-9A4E-791678488B7B}" srcOrd="2" destOrd="0" presId="urn:microsoft.com/office/officeart/2018/2/layout/IconVerticalSolidList"/>
    <dgm:cxn modelId="{2B0EAF74-FD70-41DF-B81A-A34CD16B2726}" type="presParOf" srcId="{E82CD6EB-90B6-4C81-8E02-B296074DE706}" destId="{BE2184AB-887A-43BE-AEA5-4A2B7FDC0C21}" srcOrd="3" destOrd="0" presId="urn:microsoft.com/office/officeart/2018/2/layout/IconVerticalSolidList"/>
    <dgm:cxn modelId="{D38EC189-E199-4E74-B3D8-0299FCE1DC52}" type="presParOf" srcId="{D54F2FD6-47F6-44FF-8B64-0C5A331CC677}" destId="{35C033D1-DE53-417B-A1EF-EC4216A15E53}" srcOrd="1" destOrd="0" presId="urn:microsoft.com/office/officeart/2018/2/layout/IconVerticalSolidList"/>
    <dgm:cxn modelId="{74BC51F0-AF7A-4D6D-A30A-EF1630F08461}" type="presParOf" srcId="{D54F2FD6-47F6-44FF-8B64-0C5A331CC677}" destId="{35C7E12C-BC77-4EAE-AC9E-45B2800BF6FE}" srcOrd="2" destOrd="0" presId="urn:microsoft.com/office/officeart/2018/2/layout/IconVerticalSolidList"/>
    <dgm:cxn modelId="{D2E6E247-4759-487E-9ED2-497D262C0737}" type="presParOf" srcId="{35C7E12C-BC77-4EAE-AC9E-45B2800BF6FE}" destId="{A2163043-1545-4526-8067-502C1539813B}" srcOrd="0" destOrd="0" presId="urn:microsoft.com/office/officeart/2018/2/layout/IconVerticalSolidList"/>
    <dgm:cxn modelId="{EA343356-88E6-426D-84D6-B70DF2BD5065}" type="presParOf" srcId="{35C7E12C-BC77-4EAE-AC9E-45B2800BF6FE}" destId="{E2576D22-B5B1-44E4-B4BF-1A1840845BBC}" srcOrd="1" destOrd="0" presId="urn:microsoft.com/office/officeart/2018/2/layout/IconVerticalSolidList"/>
    <dgm:cxn modelId="{3ED9DDBC-714A-4DAD-AAD9-B90B8BC9932B}" type="presParOf" srcId="{35C7E12C-BC77-4EAE-AC9E-45B2800BF6FE}" destId="{F30F2954-1CBA-442B-AE29-769B2308773A}" srcOrd="2" destOrd="0" presId="urn:microsoft.com/office/officeart/2018/2/layout/IconVerticalSolidList"/>
    <dgm:cxn modelId="{D41D9E59-A77B-4F16-BD08-635682556B22}" type="presParOf" srcId="{35C7E12C-BC77-4EAE-AC9E-45B2800BF6FE}" destId="{3FE49AFC-E376-4042-994B-3F4CAD88534F}" srcOrd="3" destOrd="0" presId="urn:microsoft.com/office/officeart/2018/2/layout/IconVerticalSolidList"/>
    <dgm:cxn modelId="{364CFB94-D17B-4A10-A838-0B49DDD04371}" type="presParOf" srcId="{D54F2FD6-47F6-44FF-8B64-0C5A331CC677}" destId="{C5F4D785-2499-4655-AAA7-DB4F7DC1D620}" srcOrd="3" destOrd="0" presId="urn:microsoft.com/office/officeart/2018/2/layout/IconVerticalSolidList"/>
    <dgm:cxn modelId="{949CE14F-B556-4BAA-878B-1861D2695396}" type="presParOf" srcId="{D54F2FD6-47F6-44FF-8B64-0C5A331CC677}" destId="{6D26F802-8BC8-4D24-A939-D3494F28FC26}" srcOrd="4" destOrd="0" presId="urn:microsoft.com/office/officeart/2018/2/layout/IconVerticalSolidList"/>
    <dgm:cxn modelId="{9BDC7ADE-E31A-49D1-B5CF-70245C284D73}" type="presParOf" srcId="{6D26F802-8BC8-4D24-A939-D3494F28FC26}" destId="{CCE38068-C611-4797-9BE2-1D0D264DEB62}" srcOrd="0" destOrd="0" presId="urn:microsoft.com/office/officeart/2018/2/layout/IconVerticalSolidList"/>
    <dgm:cxn modelId="{F965F7DD-98FA-4954-97EC-2B0B2267B630}" type="presParOf" srcId="{6D26F802-8BC8-4D24-A939-D3494F28FC26}" destId="{36487F32-3778-4913-AC64-739945203F1E}" srcOrd="1" destOrd="0" presId="urn:microsoft.com/office/officeart/2018/2/layout/IconVerticalSolidList"/>
    <dgm:cxn modelId="{A1CF5244-A86D-41D3-BD29-907F41E86313}" type="presParOf" srcId="{6D26F802-8BC8-4D24-A939-D3494F28FC26}" destId="{4E50CFEC-C1DA-4543-A7CC-7D7195F9AA77}" srcOrd="2" destOrd="0" presId="urn:microsoft.com/office/officeart/2018/2/layout/IconVerticalSolidList"/>
    <dgm:cxn modelId="{3CDCF2CB-6DE3-4329-B7E2-432BE5A17B7B}" type="presParOf" srcId="{6D26F802-8BC8-4D24-A939-D3494F28FC26}" destId="{C4F7301D-0450-4071-9EE5-9A69F76FDB43}" srcOrd="3" destOrd="0" presId="urn:microsoft.com/office/officeart/2018/2/layout/IconVerticalSolidList"/>
    <dgm:cxn modelId="{91B319D2-E6E7-408C-923D-4BE7832E0014}" type="presParOf" srcId="{6D26F802-8BC8-4D24-A939-D3494F28FC26}" destId="{BDCCEFDA-30A8-4A99-BD23-5A2FF6F07C0B}" srcOrd="4" destOrd="0" presId="urn:microsoft.com/office/officeart/2018/2/layout/IconVerticalSolidList"/>
    <dgm:cxn modelId="{BDAB9B5E-F97F-470D-B9B0-74F20DA2BA9C}" type="presParOf" srcId="{D54F2FD6-47F6-44FF-8B64-0C5A331CC677}" destId="{7E041A01-3F23-41DB-880F-4FD4606D29D0}" srcOrd="5" destOrd="0" presId="urn:microsoft.com/office/officeart/2018/2/layout/IconVerticalSolidList"/>
    <dgm:cxn modelId="{1665B4C4-29F7-499B-9FC4-C89B6E90F628}" type="presParOf" srcId="{D54F2FD6-47F6-44FF-8B64-0C5A331CC677}" destId="{3D48F625-559C-425F-BAFD-9F782E682C23}" srcOrd="6" destOrd="0" presId="urn:microsoft.com/office/officeart/2018/2/layout/IconVerticalSolidList"/>
    <dgm:cxn modelId="{011A326B-1850-4861-84FA-8FBC57741558}" type="presParOf" srcId="{3D48F625-559C-425F-BAFD-9F782E682C23}" destId="{EF28C070-C821-4309-AEDD-171742355484}" srcOrd="0" destOrd="0" presId="urn:microsoft.com/office/officeart/2018/2/layout/IconVerticalSolidList"/>
    <dgm:cxn modelId="{C3E7811D-A470-4363-A292-EDD8A767A76E}" type="presParOf" srcId="{3D48F625-559C-425F-BAFD-9F782E682C23}" destId="{C15E1869-A321-464E-B16B-8840EA383081}" srcOrd="1" destOrd="0" presId="urn:microsoft.com/office/officeart/2018/2/layout/IconVerticalSolidList"/>
    <dgm:cxn modelId="{7DC8F84F-AB5A-422F-9131-B40C299532EF}" type="presParOf" srcId="{3D48F625-559C-425F-BAFD-9F782E682C23}" destId="{19988B1C-0B36-466C-ABA6-52BEFA0C275F}" srcOrd="2" destOrd="0" presId="urn:microsoft.com/office/officeart/2018/2/layout/IconVerticalSolidList"/>
    <dgm:cxn modelId="{C00B3748-020A-48EC-8856-2E31368BF3EA}" type="presParOf" srcId="{3D48F625-559C-425F-BAFD-9F782E682C23}" destId="{EDAC0582-3F4B-4D15-893D-938E86D23755}" srcOrd="3" destOrd="0" presId="urn:microsoft.com/office/officeart/2018/2/layout/IconVerticalSolidList"/>
    <dgm:cxn modelId="{85335190-6F96-4CB6-B9D6-3F62A95F9A7E}" type="presParOf" srcId="{D54F2FD6-47F6-44FF-8B64-0C5A331CC677}" destId="{14EC0025-D611-4688-9C3A-86DA8EE14D2C}" srcOrd="7" destOrd="0" presId="urn:microsoft.com/office/officeart/2018/2/layout/IconVerticalSolidList"/>
    <dgm:cxn modelId="{2FAA8A91-AB26-44C9-A5F2-7EAA1A549902}" type="presParOf" srcId="{D54F2FD6-47F6-44FF-8B64-0C5A331CC677}" destId="{EB09F2E7-0C46-4E74-812D-4E2D426E8274}" srcOrd="8" destOrd="0" presId="urn:microsoft.com/office/officeart/2018/2/layout/IconVerticalSolidList"/>
    <dgm:cxn modelId="{42568FAA-4E00-4EB6-8AE3-BF13D2164894}" type="presParOf" srcId="{EB09F2E7-0C46-4E74-812D-4E2D426E8274}" destId="{A13785F0-1583-4AF4-B4B3-4AFD49CB5CFB}" srcOrd="0" destOrd="0" presId="urn:microsoft.com/office/officeart/2018/2/layout/IconVerticalSolidList"/>
    <dgm:cxn modelId="{8DE609B4-8486-49C7-809F-2B3A0712026B}" type="presParOf" srcId="{EB09F2E7-0C46-4E74-812D-4E2D426E8274}" destId="{A6B27A33-4969-455D-9B0A-1518F74D8598}" srcOrd="1" destOrd="0" presId="urn:microsoft.com/office/officeart/2018/2/layout/IconVerticalSolidList"/>
    <dgm:cxn modelId="{BF4C6F8A-7CD7-4B07-80B2-E2956B0DA812}" type="presParOf" srcId="{EB09F2E7-0C46-4E74-812D-4E2D426E8274}" destId="{465570EE-E75F-4E56-9AC2-EA9B5CD21426}" srcOrd="2" destOrd="0" presId="urn:microsoft.com/office/officeart/2018/2/layout/IconVerticalSolidList"/>
    <dgm:cxn modelId="{B06A6D32-1A9B-4A1C-8C47-A457E2A22B65}" type="presParOf" srcId="{EB09F2E7-0C46-4E74-812D-4E2D426E8274}" destId="{279A19D0-736F-44C3-8448-A3B810751498}" srcOrd="3" destOrd="0" presId="urn:microsoft.com/office/officeart/2018/2/layout/IconVerticalSolidList"/>
    <dgm:cxn modelId="{B76F5777-BCBB-418A-890C-DF6937391E30}" type="presParOf" srcId="{D54F2FD6-47F6-44FF-8B64-0C5A331CC677}" destId="{6923A691-F1BB-4BAE-96E0-1622462FA805}" srcOrd="9" destOrd="0" presId="urn:microsoft.com/office/officeart/2018/2/layout/IconVerticalSolidList"/>
    <dgm:cxn modelId="{217498B2-6459-4924-B55C-1824BCB2EB5C}" type="presParOf" srcId="{D54F2FD6-47F6-44FF-8B64-0C5A331CC677}" destId="{0F16E2B7-D86C-44D9-9F21-1752A1943032}" srcOrd="10" destOrd="0" presId="urn:microsoft.com/office/officeart/2018/2/layout/IconVerticalSolidList"/>
    <dgm:cxn modelId="{34B939AC-DB1E-45F7-B7E7-B305C0C26674}" type="presParOf" srcId="{0F16E2B7-D86C-44D9-9F21-1752A1943032}" destId="{F12309FE-BF0C-4C79-BEDA-5699273F63E4}" srcOrd="0" destOrd="0" presId="urn:microsoft.com/office/officeart/2018/2/layout/IconVerticalSolidList"/>
    <dgm:cxn modelId="{5FAD2DFB-C9AE-47FB-8E03-28363F531972}" type="presParOf" srcId="{0F16E2B7-D86C-44D9-9F21-1752A1943032}" destId="{B76BAA44-1FDE-4317-A1E8-FF668E4CBD3F}" srcOrd="1" destOrd="0" presId="urn:microsoft.com/office/officeart/2018/2/layout/IconVerticalSolidList"/>
    <dgm:cxn modelId="{596FAA1B-B89D-4B14-9884-6EBF367E5E05}" type="presParOf" srcId="{0F16E2B7-D86C-44D9-9F21-1752A1943032}" destId="{1D1B0FA1-E432-4B79-908D-CACF4E9B23AB}" srcOrd="2" destOrd="0" presId="urn:microsoft.com/office/officeart/2018/2/layout/IconVerticalSolidList"/>
    <dgm:cxn modelId="{1B224157-9E47-4413-AA41-56C46A8D9ADA}" type="presParOf" srcId="{0F16E2B7-D86C-44D9-9F21-1752A1943032}" destId="{3A52316C-A724-4885-9674-FA054A858439}" srcOrd="3" destOrd="0" presId="urn:microsoft.com/office/officeart/2018/2/layout/IconVerticalSolidList"/>
    <dgm:cxn modelId="{3B58DA88-A827-45E1-9531-A2A6636CF644}" type="presParOf" srcId="{D54F2FD6-47F6-44FF-8B64-0C5A331CC677}" destId="{384AED31-2AEB-4936-A783-12E44204259C}" srcOrd="11" destOrd="0" presId="urn:microsoft.com/office/officeart/2018/2/layout/IconVerticalSolidList"/>
    <dgm:cxn modelId="{E0058F53-6405-433D-B4DB-CDC86F717913}" type="presParOf" srcId="{D54F2FD6-47F6-44FF-8B64-0C5A331CC677}" destId="{6C0F15D8-6DC1-4C54-90EE-3960BE70A67D}" srcOrd="12" destOrd="0" presId="urn:microsoft.com/office/officeart/2018/2/layout/IconVerticalSolidList"/>
    <dgm:cxn modelId="{1599CC93-758F-453E-8870-7C49FA570BCE}" type="presParOf" srcId="{6C0F15D8-6DC1-4C54-90EE-3960BE70A67D}" destId="{D8943497-E169-430A-B5CF-42D4320ED51E}" srcOrd="0" destOrd="0" presId="urn:microsoft.com/office/officeart/2018/2/layout/IconVerticalSolidList"/>
    <dgm:cxn modelId="{F8EA182A-885F-4E9D-BEB2-2D10081674C8}" type="presParOf" srcId="{6C0F15D8-6DC1-4C54-90EE-3960BE70A67D}" destId="{292D8A32-A057-4090-AA01-4483C2F3A161}" srcOrd="1" destOrd="0" presId="urn:microsoft.com/office/officeart/2018/2/layout/IconVerticalSolidList"/>
    <dgm:cxn modelId="{25EE9A89-3A90-4AEA-A1DD-7CD179F4BC5F}" type="presParOf" srcId="{6C0F15D8-6DC1-4C54-90EE-3960BE70A67D}" destId="{0B50F7C4-ED91-4ED1-9862-BE55E83777FE}" srcOrd="2" destOrd="0" presId="urn:microsoft.com/office/officeart/2018/2/layout/IconVerticalSolidList"/>
    <dgm:cxn modelId="{BF7B45E4-2C9F-445A-A403-4730CC01A391}" type="presParOf" srcId="{6C0F15D8-6DC1-4C54-90EE-3960BE70A67D}" destId="{DF96F5A7-A091-46C3-8AA0-65F67EFA5E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56170-D80C-44C0-8848-7D3B9BBCED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5F2CA4-6956-4B60-A98C-E8D8A5D79BC4}">
      <dgm:prSet/>
      <dgm:spPr/>
      <dgm:t>
        <a:bodyPr/>
        <a:lstStyle/>
        <a:p>
          <a:r>
            <a:rPr lang="en-US" baseline="0"/>
            <a:t>Ct for planning purposes</a:t>
          </a:r>
          <a:endParaRPr lang="en-US"/>
        </a:p>
      </dgm:t>
    </dgm:pt>
    <dgm:pt modelId="{3F109AF1-5499-4EA5-BB38-30B164175FD4}" type="parTrans" cxnId="{268C8C72-97F4-4F9A-9587-CB6AD79E95AE}">
      <dgm:prSet/>
      <dgm:spPr/>
      <dgm:t>
        <a:bodyPr/>
        <a:lstStyle/>
        <a:p>
          <a:endParaRPr lang="en-US"/>
        </a:p>
      </dgm:t>
    </dgm:pt>
    <dgm:pt modelId="{B95CE31F-0220-406B-B930-86DAAAA489CB}" type="sibTrans" cxnId="{268C8C72-97F4-4F9A-9587-CB6AD79E95AE}">
      <dgm:prSet/>
      <dgm:spPr/>
      <dgm:t>
        <a:bodyPr/>
        <a:lstStyle/>
        <a:p>
          <a:endParaRPr lang="en-US"/>
        </a:p>
      </dgm:t>
    </dgm:pt>
    <dgm:pt modelId="{E81E272E-F7FC-4A24-9454-D24C647DC914}">
      <dgm:prSet/>
      <dgm:spPr/>
      <dgm:t>
        <a:bodyPr/>
        <a:lstStyle/>
        <a:p>
          <a:r>
            <a:rPr lang="en-US" baseline="0"/>
            <a:t>MRI</a:t>
          </a:r>
          <a:endParaRPr lang="en-US"/>
        </a:p>
      </dgm:t>
    </dgm:pt>
    <dgm:pt modelId="{3BC3C081-928A-4393-BBBD-C3FC3D1B9128}" type="parTrans" cxnId="{419F90DE-34DD-4960-B179-84189FB57D2F}">
      <dgm:prSet/>
      <dgm:spPr/>
      <dgm:t>
        <a:bodyPr/>
        <a:lstStyle/>
        <a:p>
          <a:endParaRPr lang="en-US"/>
        </a:p>
      </dgm:t>
    </dgm:pt>
    <dgm:pt modelId="{B9B08966-699D-4DC5-8B53-E4F1B9C0B363}" type="sibTrans" cxnId="{419F90DE-34DD-4960-B179-84189FB57D2F}">
      <dgm:prSet/>
      <dgm:spPr/>
      <dgm:t>
        <a:bodyPr/>
        <a:lstStyle/>
        <a:p>
          <a:endParaRPr lang="en-US"/>
        </a:p>
      </dgm:t>
    </dgm:pt>
    <dgm:pt modelId="{69DF4726-E8CC-4261-B533-623F83FF70BE}" type="pres">
      <dgm:prSet presAssocID="{7EC56170-D80C-44C0-8848-7D3B9BBCED16}" presName="root" presStyleCnt="0">
        <dgm:presLayoutVars>
          <dgm:dir/>
          <dgm:resizeHandles val="exact"/>
        </dgm:presLayoutVars>
      </dgm:prSet>
      <dgm:spPr/>
    </dgm:pt>
    <dgm:pt modelId="{FD6092C6-91B8-4F98-B236-15B0040AAC8C}" type="pres">
      <dgm:prSet presAssocID="{EF5F2CA4-6956-4B60-A98C-E8D8A5D79BC4}" presName="compNode" presStyleCnt="0"/>
      <dgm:spPr/>
    </dgm:pt>
    <dgm:pt modelId="{A3839E2E-0044-4415-BAE0-EA84B26549CB}" type="pres">
      <dgm:prSet presAssocID="{EF5F2CA4-6956-4B60-A98C-E8D8A5D79BC4}" presName="bgRect" presStyleLbl="bgShp" presStyleIdx="0" presStyleCnt="2"/>
      <dgm:spPr/>
    </dgm:pt>
    <dgm:pt modelId="{54FA23A3-39DD-4487-BCE5-6710634ED1A4}" type="pres">
      <dgm:prSet presAssocID="{EF5F2CA4-6956-4B60-A98C-E8D8A5D79B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1"/>
        </a:ext>
      </dgm:extLst>
    </dgm:pt>
    <dgm:pt modelId="{287DCC15-73B3-47C3-A633-C9BB6247235F}" type="pres">
      <dgm:prSet presAssocID="{EF5F2CA4-6956-4B60-A98C-E8D8A5D79BC4}" presName="spaceRect" presStyleCnt="0"/>
      <dgm:spPr/>
    </dgm:pt>
    <dgm:pt modelId="{0AB2AEDE-DE24-49B9-A6CC-24D44191F0E9}" type="pres">
      <dgm:prSet presAssocID="{EF5F2CA4-6956-4B60-A98C-E8D8A5D79BC4}" presName="parTx" presStyleLbl="revTx" presStyleIdx="0" presStyleCnt="2">
        <dgm:presLayoutVars>
          <dgm:chMax val="0"/>
          <dgm:chPref val="0"/>
        </dgm:presLayoutVars>
      </dgm:prSet>
      <dgm:spPr/>
    </dgm:pt>
    <dgm:pt modelId="{8EE6750C-2D4A-4FCC-A086-790B92BB7EDF}" type="pres">
      <dgm:prSet presAssocID="{B95CE31F-0220-406B-B930-86DAAAA489CB}" presName="sibTrans" presStyleCnt="0"/>
      <dgm:spPr/>
    </dgm:pt>
    <dgm:pt modelId="{A7428216-8643-4806-B540-9007FC82BDFE}" type="pres">
      <dgm:prSet presAssocID="{E81E272E-F7FC-4A24-9454-D24C647DC914}" presName="compNode" presStyleCnt="0"/>
      <dgm:spPr/>
    </dgm:pt>
    <dgm:pt modelId="{9901BCC1-9FC3-4099-8724-0E16F82F8373}" type="pres">
      <dgm:prSet presAssocID="{E81E272E-F7FC-4A24-9454-D24C647DC914}" presName="bgRect" presStyleLbl="bgShp" presStyleIdx="1" presStyleCnt="2"/>
      <dgm:spPr/>
    </dgm:pt>
    <dgm:pt modelId="{1EA3D8ED-8408-4789-A067-06B546D07DAC}" type="pres">
      <dgm:prSet presAssocID="{E81E272E-F7FC-4A24-9454-D24C647DC91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CBF4CA5-052E-4E13-8FE0-724EDF26CFAC}" type="pres">
      <dgm:prSet presAssocID="{E81E272E-F7FC-4A24-9454-D24C647DC914}" presName="spaceRect" presStyleCnt="0"/>
      <dgm:spPr/>
    </dgm:pt>
    <dgm:pt modelId="{A54042A8-8A01-42AB-9A23-F93D4CB84806}" type="pres">
      <dgm:prSet presAssocID="{E81E272E-F7FC-4A24-9454-D24C647DC91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3478238-A3BE-4AC0-88E8-1CD52942EC3C}" type="presOf" srcId="{EF5F2CA4-6956-4B60-A98C-E8D8A5D79BC4}" destId="{0AB2AEDE-DE24-49B9-A6CC-24D44191F0E9}" srcOrd="0" destOrd="0" presId="urn:microsoft.com/office/officeart/2018/2/layout/IconVerticalSolidList"/>
    <dgm:cxn modelId="{268C8C72-97F4-4F9A-9587-CB6AD79E95AE}" srcId="{7EC56170-D80C-44C0-8848-7D3B9BBCED16}" destId="{EF5F2CA4-6956-4B60-A98C-E8D8A5D79BC4}" srcOrd="0" destOrd="0" parTransId="{3F109AF1-5499-4EA5-BB38-30B164175FD4}" sibTransId="{B95CE31F-0220-406B-B930-86DAAAA489CB}"/>
    <dgm:cxn modelId="{CE60E9CD-21B0-406F-9250-B332735B7E1C}" type="presOf" srcId="{7EC56170-D80C-44C0-8848-7D3B9BBCED16}" destId="{69DF4726-E8CC-4261-B533-623F83FF70BE}" srcOrd="0" destOrd="0" presId="urn:microsoft.com/office/officeart/2018/2/layout/IconVerticalSolidList"/>
    <dgm:cxn modelId="{419F90DE-34DD-4960-B179-84189FB57D2F}" srcId="{7EC56170-D80C-44C0-8848-7D3B9BBCED16}" destId="{E81E272E-F7FC-4A24-9454-D24C647DC914}" srcOrd="1" destOrd="0" parTransId="{3BC3C081-928A-4393-BBBD-C3FC3D1B9128}" sibTransId="{B9B08966-699D-4DC5-8B53-E4F1B9C0B363}"/>
    <dgm:cxn modelId="{11DF95EC-A4D4-4C8F-B5AA-8C3C949A1557}" type="presOf" srcId="{E81E272E-F7FC-4A24-9454-D24C647DC914}" destId="{A54042A8-8A01-42AB-9A23-F93D4CB84806}" srcOrd="0" destOrd="0" presId="urn:microsoft.com/office/officeart/2018/2/layout/IconVerticalSolidList"/>
    <dgm:cxn modelId="{6BAD733D-F222-4A83-A229-CC885828F7AD}" type="presParOf" srcId="{69DF4726-E8CC-4261-B533-623F83FF70BE}" destId="{FD6092C6-91B8-4F98-B236-15B0040AAC8C}" srcOrd="0" destOrd="0" presId="urn:microsoft.com/office/officeart/2018/2/layout/IconVerticalSolidList"/>
    <dgm:cxn modelId="{136E01BE-FE0E-43CF-97D9-752D54DEE510}" type="presParOf" srcId="{FD6092C6-91B8-4F98-B236-15B0040AAC8C}" destId="{A3839E2E-0044-4415-BAE0-EA84B26549CB}" srcOrd="0" destOrd="0" presId="urn:microsoft.com/office/officeart/2018/2/layout/IconVerticalSolidList"/>
    <dgm:cxn modelId="{B0BE43BE-C900-43AD-A24F-EB52FBC7B45E}" type="presParOf" srcId="{FD6092C6-91B8-4F98-B236-15B0040AAC8C}" destId="{54FA23A3-39DD-4487-BCE5-6710634ED1A4}" srcOrd="1" destOrd="0" presId="urn:microsoft.com/office/officeart/2018/2/layout/IconVerticalSolidList"/>
    <dgm:cxn modelId="{5BB64CBE-7CE0-49BC-8E51-27DBA71D8591}" type="presParOf" srcId="{FD6092C6-91B8-4F98-B236-15B0040AAC8C}" destId="{287DCC15-73B3-47C3-A633-C9BB6247235F}" srcOrd="2" destOrd="0" presId="urn:microsoft.com/office/officeart/2018/2/layout/IconVerticalSolidList"/>
    <dgm:cxn modelId="{965AB6EE-3EF0-4AEC-BF14-D75A1EB13F1B}" type="presParOf" srcId="{FD6092C6-91B8-4F98-B236-15B0040AAC8C}" destId="{0AB2AEDE-DE24-49B9-A6CC-24D44191F0E9}" srcOrd="3" destOrd="0" presId="urn:microsoft.com/office/officeart/2018/2/layout/IconVerticalSolidList"/>
    <dgm:cxn modelId="{8CD9339D-1928-4577-80BE-82C1DF36CDB7}" type="presParOf" srcId="{69DF4726-E8CC-4261-B533-623F83FF70BE}" destId="{8EE6750C-2D4A-4FCC-A086-790B92BB7EDF}" srcOrd="1" destOrd="0" presId="urn:microsoft.com/office/officeart/2018/2/layout/IconVerticalSolidList"/>
    <dgm:cxn modelId="{BCD1171B-A277-4AEB-BBA9-72F8F0750E3E}" type="presParOf" srcId="{69DF4726-E8CC-4261-B533-623F83FF70BE}" destId="{A7428216-8643-4806-B540-9007FC82BDFE}" srcOrd="2" destOrd="0" presId="urn:microsoft.com/office/officeart/2018/2/layout/IconVerticalSolidList"/>
    <dgm:cxn modelId="{736BC609-19C5-4A11-8410-0960C0889931}" type="presParOf" srcId="{A7428216-8643-4806-B540-9007FC82BDFE}" destId="{9901BCC1-9FC3-4099-8724-0E16F82F8373}" srcOrd="0" destOrd="0" presId="urn:microsoft.com/office/officeart/2018/2/layout/IconVerticalSolidList"/>
    <dgm:cxn modelId="{FEA19C42-E7F3-45F4-9977-3E4B03A90B04}" type="presParOf" srcId="{A7428216-8643-4806-B540-9007FC82BDFE}" destId="{1EA3D8ED-8408-4789-A067-06B546D07DAC}" srcOrd="1" destOrd="0" presId="urn:microsoft.com/office/officeart/2018/2/layout/IconVerticalSolidList"/>
    <dgm:cxn modelId="{C06E7E6F-C30D-4181-8394-8C5CB99E6C49}" type="presParOf" srcId="{A7428216-8643-4806-B540-9007FC82BDFE}" destId="{9CBF4CA5-052E-4E13-8FE0-724EDF26CFAC}" srcOrd="2" destOrd="0" presId="urn:microsoft.com/office/officeart/2018/2/layout/IconVerticalSolidList"/>
    <dgm:cxn modelId="{71B20D68-AA1A-4A99-AF84-836973BECC09}" type="presParOf" srcId="{A7428216-8643-4806-B540-9007FC82BDFE}" destId="{A54042A8-8A01-42AB-9A23-F93D4CB848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3F79C-EB8D-45D1-8A8C-E8DDDC963F09}">
      <dsp:nvSpPr>
        <dsp:cNvPr id="0" name=""/>
        <dsp:cNvSpPr/>
      </dsp:nvSpPr>
      <dsp:spPr>
        <a:xfrm>
          <a:off x="0" y="2642"/>
          <a:ext cx="6683374" cy="541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7ABC7-5ADE-4D72-B5DA-14D702624716}">
      <dsp:nvSpPr>
        <dsp:cNvPr id="0" name=""/>
        <dsp:cNvSpPr/>
      </dsp:nvSpPr>
      <dsp:spPr>
        <a:xfrm>
          <a:off x="163764" y="124450"/>
          <a:ext cx="297753" cy="2977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184AB-887A-43BE-AEA5-4A2B7FDC0C21}">
      <dsp:nvSpPr>
        <dsp:cNvPr id="0" name=""/>
        <dsp:cNvSpPr/>
      </dsp:nvSpPr>
      <dsp:spPr>
        <a:xfrm>
          <a:off x="625281" y="2642"/>
          <a:ext cx="6057482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Body Area - right shoulder </a:t>
          </a:r>
        </a:p>
      </dsp:txBody>
      <dsp:txXfrm>
        <a:off x="625281" y="2642"/>
        <a:ext cx="6057482" cy="541369"/>
      </dsp:txXfrm>
    </dsp:sp>
    <dsp:sp modelId="{A2163043-1545-4526-8067-502C1539813B}">
      <dsp:nvSpPr>
        <dsp:cNvPr id="0" name=""/>
        <dsp:cNvSpPr/>
      </dsp:nvSpPr>
      <dsp:spPr>
        <a:xfrm>
          <a:off x="0" y="679354"/>
          <a:ext cx="6683374" cy="541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76D22-B5B1-44E4-B4BF-1A1840845BBC}">
      <dsp:nvSpPr>
        <dsp:cNvPr id="0" name=""/>
        <dsp:cNvSpPr/>
      </dsp:nvSpPr>
      <dsp:spPr>
        <a:xfrm>
          <a:off x="163764" y="801162"/>
          <a:ext cx="297753" cy="2977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49AFC-E376-4042-994B-3F4CAD88534F}">
      <dsp:nvSpPr>
        <dsp:cNvPr id="0" name=""/>
        <dsp:cNvSpPr/>
      </dsp:nvSpPr>
      <dsp:spPr>
        <a:xfrm>
          <a:off x="625281" y="679354"/>
          <a:ext cx="6057482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TTP - ant shoulder </a:t>
          </a:r>
        </a:p>
      </dsp:txBody>
      <dsp:txXfrm>
        <a:off x="625281" y="679354"/>
        <a:ext cx="6057482" cy="541369"/>
      </dsp:txXfrm>
    </dsp:sp>
    <dsp:sp modelId="{CCE38068-C611-4797-9BE2-1D0D264DEB62}">
      <dsp:nvSpPr>
        <dsp:cNvPr id="0" name=""/>
        <dsp:cNvSpPr/>
      </dsp:nvSpPr>
      <dsp:spPr>
        <a:xfrm>
          <a:off x="0" y="1356066"/>
          <a:ext cx="6683374" cy="5413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7F32-3778-4913-AC64-739945203F1E}">
      <dsp:nvSpPr>
        <dsp:cNvPr id="0" name=""/>
        <dsp:cNvSpPr/>
      </dsp:nvSpPr>
      <dsp:spPr>
        <a:xfrm>
          <a:off x="163764" y="1477874"/>
          <a:ext cx="297753" cy="2977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301D-0450-4071-9EE5-9A69F76FDB43}">
      <dsp:nvSpPr>
        <dsp:cNvPr id="0" name=""/>
        <dsp:cNvSpPr/>
      </dsp:nvSpPr>
      <dsp:spPr>
        <a:xfrm>
          <a:off x="625281" y="1356066"/>
          <a:ext cx="3007518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ROM - </a:t>
          </a:r>
        </a:p>
      </dsp:txBody>
      <dsp:txXfrm>
        <a:off x="625281" y="1356066"/>
        <a:ext cx="3007518" cy="541369"/>
      </dsp:txXfrm>
    </dsp:sp>
    <dsp:sp modelId="{BDCCEFDA-30A8-4A99-BD23-5A2FF6F07C0B}">
      <dsp:nvSpPr>
        <dsp:cNvPr id="0" name=""/>
        <dsp:cNvSpPr/>
      </dsp:nvSpPr>
      <dsp:spPr>
        <a:xfrm>
          <a:off x="3632800" y="1356066"/>
          <a:ext cx="3049963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FF - 45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AB - 20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ER0 - to neutral</a:t>
          </a:r>
        </a:p>
      </dsp:txBody>
      <dsp:txXfrm>
        <a:off x="3632800" y="1356066"/>
        <a:ext cx="3049963" cy="541369"/>
      </dsp:txXfrm>
    </dsp:sp>
    <dsp:sp modelId="{EF28C070-C821-4309-AEDD-171742355484}">
      <dsp:nvSpPr>
        <dsp:cNvPr id="0" name=""/>
        <dsp:cNvSpPr/>
      </dsp:nvSpPr>
      <dsp:spPr>
        <a:xfrm>
          <a:off x="0" y="2032777"/>
          <a:ext cx="6683374" cy="5413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1869-A321-464E-B16B-8840EA383081}">
      <dsp:nvSpPr>
        <dsp:cNvPr id="0" name=""/>
        <dsp:cNvSpPr/>
      </dsp:nvSpPr>
      <dsp:spPr>
        <a:xfrm>
          <a:off x="163764" y="2154585"/>
          <a:ext cx="297753" cy="2977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C0582-3F4B-4D15-893D-938E86D23755}">
      <dsp:nvSpPr>
        <dsp:cNvPr id="0" name=""/>
        <dsp:cNvSpPr/>
      </dsp:nvSpPr>
      <dsp:spPr>
        <a:xfrm>
          <a:off x="625281" y="2032777"/>
          <a:ext cx="6057482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Stability – no instability</a:t>
          </a:r>
        </a:p>
      </dsp:txBody>
      <dsp:txXfrm>
        <a:off x="625281" y="2032777"/>
        <a:ext cx="6057482" cy="541369"/>
      </dsp:txXfrm>
    </dsp:sp>
    <dsp:sp modelId="{A13785F0-1583-4AF4-B4B3-4AFD49CB5CFB}">
      <dsp:nvSpPr>
        <dsp:cNvPr id="0" name=""/>
        <dsp:cNvSpPr/>
      </dsp:nvSpPr>
      <dsp:spPr>
        <a:xfrm>
          <a:off x="0" y="2709489"/>
          <a:ext cx="6683374" cy="5413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27A33-4969-455D-9B0A-1518F74D8598}">
      <dsp:nvSpPr>
        <dsp:cNvPr id="0" name=""/>
        <dsp:cNvSpPr/>
      </dsp:nvSpPr>
      <dsp:spPr>
        <a:xfrm>
          <a:off x="163764" y="2831297"/>
          <a:ext cx="297753" cy="2977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A19D0-736F-44C3-8448-A3B810751498}">
      <dsp:nvSpPr>
        <dsp:cNvPr id="0" name=""/>
        <dsp:cNvSpPr/>
      </dsp:nvSpPr>
      <dsp:spPr>
        <a:xfrm>
          <a:off x="625281" y="2709489"/>
          <a:ext cx="6057482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Strength - ER 4/5, cannot perform Jobes positioning</a:t>
          </a:r>
        </a:p>
      </dsp:txBody>
      <dsp:txXfrm>
        <a:off x="625281" y="2709489"/>
        <a:ext cx="6057482" cy="541369"/>
      </dsp:txXfrm>
    </dsp:sp>
    <dsp:sp modelId="{F12309FE-BF0C-4C79-BEDA-5699273F63E4}">
      <dsp:nvSpPr>
        <dsp:cNvPr id="0" name=""/>
        <dsp:cNvSpPr/>
      </dsp:nvSpPr>
      <dsp:spPr>
        <a:xfrm>
          <a:off x="0" y="3386201"/>
          <a:ext cx="6683374" cy="541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BAA44-1FDE-4317-A1E8-FF668E4CBD3F}">
      <dsp:nvSpPr>
        <dsp:cNvPr id="0" name=""/>
        <dsp:cNvSpPr/>
      </dsp:nvSpPr>
      <dsp:spPr>
        <a:xfrm>
          <a:off x="163764" y="3508009"/>
          <a:ext cx="297753" cy="2977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2316C-A724-4885-9674-FA054A858439}">
      <dsp:nvSpPr>
        <dsp:cNvPr id="0" name=""/>
        <dsp:cNvSpPr/>
      </dsp:nvSpPr>
      <dsp:spPr>
        <a:xfrm>
          <a:off x="625281" y="3386201"/>
          <a:ext cx="6057482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Deltoid 5/5 A,L,P</a:t>
          </a:r>
        </a:p>
      </dsp:txBody>
      <dsp:txXfrm>
        <a:off x="625281" y="3386201"/>
        <a:ext cx="6057482" cy="541369"/>
      </dsp:txXfrm>
    </dsp:sp>
    <dsp:sp modelId="{D8943497-E169-430A-B5CF-42D4320ED51E}">
      <dsp:nvSpPr>
        <dsp:cNvPr id="0" name=""/>
        <dsp:cNvSpPr/>
      </dsp:nvSpPr>
      <dsp:spPr>
        <a:xfrm>
          <a:off x="0" y="4062912"/>
          <a:ext cx="6683374" cy="541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D8A32-A057-4090-AA01-4483C2F3A161}">
      <dsp:nvSpPr>
        <dsp:cNvPr id="0" name=""/>
        <dsp:cNvSpPr/>
      </dsp:nvSpPr>
      <dsp:spPr>
        <a:xfrm>
          <a:off x="163764" y="4184721"/>
          <a:ext cx="297753" cy="2977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F5A7-A091-46C3-8AA0-65F67EFA5E78}">
      <dsp:nvSpPr>
        <dsp:cNvPr id="0" name=""/>
        <dsp:cNvSpPr/>
      </dsp:nvSpPr>
      <dsp:spPr>
        <a:xfrm>
          <a:off x="625281" y="4062912"/>
          <a:ext cx="6057482" cy="54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95" tIns="57295" rIns="57295" bIns="572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NVI</a:t>
          </a:r>
        </a:p>
      </dsp:txBody>
      <dsp:txXfrm>
        <a:off x="625281" y="4062912"/>
        <a:ext cx="6057482" cy="541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39E2E-0044-4415-BAE0-EA84B26549CB}">
      <dsp:nvSpPr>
        <dsp:cNvPr id="0" name=""/>
        <dsp:cNvSpPr/>
      </dsp:nvSpPr>
      <dsp:spPr>
        <a:xfrm>
          <a:off x="0" y="748625"/>
          <a:ext cx="6683374" cy="1382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A23A3-39DD-4487-BCE5-6710634ED1A4}">
      <dsp:nvSpPr>
        <dsp:cNvPr id="0" name=""/>
        <dsp:cNvSpPr/>
      </dsp:nvSpPr>
      <dsp:spPr>
        <a:xfrm>
          <a:off x="418078" y="1059592"/>
          <a:ext cx="760142" cy="760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2AEDE-DE24-49B9-A6CC-24D44191F0E9}">
      <dsp:nvSpPr>
        <dsp:cNvPr id="0" name=""/>
        <dsp:cNvSpPr/>
      </dsp:nvSpPr>
      <dsp:spPr>
        <a:xfrm>
          <a:off x="1596299" y="748625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Ct for planning purposes</a:t>
          </a:r>
          <a:endParaRPr lang="en-US" sz="2500" kern="1200"/>
        </a:p>
      </dsp:txBody>
      <dsp:txXfrm>
        <a:off x="1596299" y="748625"/>
        <a:ext cx="5087075" cy="1382077"/>
      </dsp:txXfrm>
    </dsp:sp>
    <dsp:sp modelId="{9901BCC1-9FC3-4099-8724-0E16F82F8373}">
      <dsp:nvSpPr>
        <dsp:cNvPr id="0" name=""/>
        <dsp:cNvSpPr/>
      </dsp:nvSpPr>
      <dsp:spPr>
        <a:xfrm>
          <a:off x="0" y="2476222"/>
          <a:ext cx="6683374" cy="1382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3D8ED-8408-4789-A067-06B546D07DAC}">
      <dsp:nvSpPr>
        <dsp:cNvPr id="0" name=""/>
        <dsp:cNvSpPr/>
      </dsp:nvSpPr>
      <dsp:spPr>
        <a:xfrm>
          <a:off x="418078" y="2787189"/>
          <a:ext cx="760142" cy="760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42A8-8A01-42AB-9A23-F93D4CB84806}">
      <dsp:nvSpPr>
        <dsp:cNvPr id="0" name=""/>
        <dsp:cNvSpPr/>
      </dsp:nvSpPr>
      <dsp:spPr>
        <a:xfrm>
          <a:off x="1596299" y="2476222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MRI</a:t>
          </a:r>
          <a:endParaRPr lang="en-US" sz="2500" kern="1200"/>
        </a:p>
      </dsp:txBody>
      <dsp:txXfrm>
        <a:off x="1596299" y="2476222"/>
        <a:ext cx="5087075" cy="1382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3CE7-AF1C-4B0C-95AC-A979EDAA1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a shoulder arthroplasty be done in a shoulder with congenitally absent acromion?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1D6D4-946A-4D1D-95D3-BCC375D5B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Navarro</a:t>
            </a:r>
          </a:p>
        </p:txBody>
      </p:sp>
    </p:spTree>
    <p:extLst>
      <p:ext uri="{BB962C8B-B14F-4D97-AF65-F5344CB8AC3E}">
        <p14:creationId xmlns:p14="http://schemas.microsoft.com/office/powerpoint/2010/main" val="306324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A9D9-44E6-4BB0-8D00-A6C901D9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5A57E-2FCD-4079-9DCB-B903F2D1BE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4500"/>
            <a:ext cx="10363826" cy="5143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ML is a 71 year old right hand dominant female R shoulder  PAIN FOR YEARS (ALSO HAS SCOLIOSIS).</a:t>
            </a:r>
          </a:p>
          <a:p>
            <a:r>
              <a:rPr lang="en-US" dirty="0"/>
              <a:t>Business transportation and school with kids</a:t>
            </a:r>
          </a:p>
          <a:p>
            <a:r>
              <a:rPr lang="en-US" dirty="0"/>
              <a:t>Severity: severe  (*)</a:t>
            </a:r>
          </a:p>
          <a:p>
            <a:r>
              <a:rPr lang="en-US" dirty="0"/>
              <a:t>Duration: several years  (*)</a:t>
            </a:r>
          </a:p>
          <a:p>
            <a:r>
              <a:rPr lang="en-US" dirty="0"/>
              <a:t>Timing: constant  (*)</a:t>
            </a:r>
          </a:p>
          <a:p>
            <a:r>
              <a:rPr lang="en-US" dirty="0"/>
              <a:t>Context: worsening  (*)</a:t>
            </a:r>
          </a:p>
          <a:p>
            <a:r>
              <a:rPr lang="en-US" dirty="0"/>
              <a:t>Modifying factors:  (*) Aggravated by: movement and activity</a:t>
            </a:r>
          </a:p>
          <a:p>
            <a:r>
              <a:rPr lang="en-US" dirty="0"/>
              <a:t>Relieved by: rest and Tylenol</a:t>
            </a:r>
          </a:p>
          <a:p>
            <a:r>
              <a:rPr lang="en-US" dirty="0"/>
              <a:t>Currently used pain medications: </a:t>
            </a:r>
            <a:r>
              <a:rPr lang="en-US" dirty="0" err="1"/>
              <a:t>tylenol</a:t>
            </a:r>
            <a:r>
              <a:rPr lang="en-US" dirty="0"/>
              <a:t>, oxycodone for recent total hip arthroplasty – nothing Helps</a:t>
            </a:r>
          </a:p>
          <a:p>
            <a:r>
              <a:rPr lang="en-US" dirty="0"/>
              <a:t>Steroid injections: no </a:t>
            </a:r>
          </a:p>
          <a:p>
            <a:r>
              <a:rPr lang="en-US" dirty="0"/>
              <a:t>Currently used assistive device: none</a:t>
            </a:r>
          </a:p>
          <a:p>
            <a:r>
              <a:rPr lang="en-US" dirty="0"/>
              <a:t>Physical Therapy: no </a:t>
            </a:r>
          </a:p>
        </p:txBody>
      </p:sp>
    </p:spTree>
    <p:extLst>
      <p:ext uri="{BB962C8B-B14F-4D97-AF65-F5344CB8AC3E}">
        <p14:creationId xmlns:p14="http://schemas.microsoft.com/office/powerpoint/2010/main" val="258234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4EEAF-14A8-4E04-99F1-7B88D723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PE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F7CD72-A31F-4F8A-A065-2D917B1628E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9755528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846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47E33-9CB4-4B4F-92C5-07746313F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E32B983-1847-421B-8239-B749828C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0ADB8E4-0CB5-4A15-9830-06F6F503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7F956-5933-469F-B29C-64FE40BB9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0" b="5145"/>
          <a:stretch/>
        </p:blipFill>
        <p:spPr>
          <a:xfrm>
            <a:off x="20" y="10"/>
            <a:ext cx="4059916" cy="41877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981995-A76E-409B-81AC-9E97AF1F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0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18D3E6-011E-4826-A436-996F6EAA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1022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F871A-A9B1-464B-844F-1A33C81AD9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" r="-3" b="-3"/>
          <a:stretch/>
        </p:blipFill>
        <p:spPr>
          <a:xfrm flipH="1">
            <a:off x="8243318" y="10"/>
            <a:ext cx="3948682" cy="418772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13E6-4B79-4674-9E56-DCBC4C5F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75B67EE-94DE-4CC5-8484-13DB807EE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A5630-3D1E-4856-8BEA-5623B973BC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/>
          <a:srcRect r="3" b="5152"/>
          <a:stretch/>
        </p:blipFill>
        <p:spPr>
          <a:xfrm>
            <a:off x="4066031" y="10"/>
            <a:ext cx="4094987" cy="4187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DF046-DCA1-4168-AC1C-10CDC63E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Initial Imaging</a:t>
            </a:r>
          </a:p>
        </p:txBody>
      </p:sp>
    </p:spTree>
    <p:extLst>
      <p:ext uri="{BB962C8B-B14F-4D97-AF65-F5344CB8AC3E}">
        <p14:creationId xmlns:p14="http://schemas.microsoft.com/office/powerpoint/2010/main" val="359961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7D6B0-2CBB-413C-A73A-6426DDA3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Pending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B8050E-A220-46D0-B02D-868D9EE94A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961762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00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9CAB-D91E-49A9-BC23-D43EB191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acromion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C39905-704D-481F-90D5-6A8A9BF05F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35394" y="2083936"/>
            <a:ext cx="7721211" cy="42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6B74-0DF4-4943-988C-1562F44E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25BC-FB0D-457A-9143-59DB1452BD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Can a RTSA be placed in a patient with absent acromion?</a:t>
            </a:r>
          </a:p>
          <a:p>
            <a:r>
              <a:rPr lang="en-US" dirty="0"/>
              <a:t>How will planning change if any in this setting?</a:t>
            </a:r>
          </a:p>
          <a:p>
            <a:r>
              <a:rPr lang="en-US" dirty="0"/>
              <a:t>More images to be shared later.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99923197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191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Can a shoulder arthroplasty be done in a shoulder with congenitally absent acromion?</vt:lpstr>
      <vt:lpstr>History</vt:lpstr>
      <vt:lpstr>PE</vt:lpstr>
      <vt:lpstr>Initial Imaging</vt:lpstr>
      <vt:lpstr>Pending</vt:lpstr>
      <vt:lpstr>No acromion</vt:lpstr>
      <vt:lpstr>Some q’s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 shoulder arthroplasty be done in a shoulder with congentially absent acromion?</dc:title>
  <dc:creator>Ronald A. Navarro</dc:creator>
  <cp:lastModifiedBy>Haberli, Jillian</cp:lastModifiedBy>
  <cp:revision>2</cp:revision>
  <dcterms:created xsi:type="dcterms:W3CDTF">2019-11-08T01:52:34Z</dcterms:created>
  <dcterms:modified xsi:type="dcterms:W3CDTF">2019-11-11T14:46:47Z</dcterms:modified>
</cp:coreProperties>
</file>