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4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6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8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3BB4-49E6-4B59-AF3F-B85BC930690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DCA6-1531-4199-AF15-986CADA7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13 year old RHD male that fell on his left shoulder Fall of 2018 (1.5 years prior to presentation) playing football</a:t>
            </a:r>
          </a:p>
          <a:p>
            <a:r>
              <a:rPr lang="en-US" dirty="0" smtClean="0"/>
              <a:t>Had pain but continue to play. No dislocations.</a:t>
            </a:r>
          </a:p>
          <a:p>
            <a:r>
              <a:rPr lang="en-US" dirty="0" smtClean="0"/>
              <a:t>Plays QB and linebacker</a:t>
            </a:r>
          </a:p>
          <a:p>
            <a:r>
              <a:rPr lang="en-US" dirty="0" smtClean="0"/>
              <a:t>Played this season but continued to complain of pain. </a:t>
            </a:r>
          </a:p>
          <a:p>
            <a:r>
              <a:rPr lang="en-US" dirty="0" smtClean="0"/>
              <a:t>Saw outside surgeon- </a:t>
            </a:r>
            <a:r>
              <a:rPr lang="en-US" dirty="0" err="1" smtClean="0"/>
              <a:t>xrays</a:t>
            </a:r>
            <a:r>
              <a:rPr lang="en-US" dirty="0" smtClean="0"/>
              <a:t> normal. No treatment. </a:t>
            </a:r>
          </a:p>
          <a:p>
            <a:r>
              <a:rPr lang="en-US" dirty="0" smtClean="0"/>
              <a:t>Then MRI ordered that showed two exostoses so referred to my partner- MSK oncologist. Sent to me. Not concerned about exostoses.  </a:t>
            </a:r>
          </a:p>
          <a:p>
            <a:r>
              <a:rPr lang="en-US" dirty="0" smtClean="0"/>
              <a:t>Pain anterior. Can be an 8/10. No instability. No numbness or tingling. Pain mostly just when playing or with ER. </a:t>
            </a:r>
          </a:p>
          <a:p>
            <a:r>
              <a:rPr lang="en-US" dirty="0" smtClean="0"/>
              <a:t>Per parents he is a “scholarship level athlete”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3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5’11” 181 </a:t>
            </a:r>
            <a:r>
              <a:rPr lang="en-US" dirty="0" err="1" smtClean="0"/>
              <a:t>lbs</a:t>
            </a:r>
            <a:r>
              <a:rPr lang="en-US" dirty="0" smtClean="0"/>
              <a:t> (13 years old)</a:t>
            </a:r>
          </a:p>
          <a:p>
            <a:endParaRPr lang="en-US" dirty="0" smtClean="0"/>
          </a:p>
          <a:p>
            <a:pPr lvl="7"/>
            <a:r>
              <a:rPr lang="en-US" dirty="0" smtClean="0"/>
              <a:t>Negative apprehension. </a:t>
            </a:r>
          </a:p>
          <a:p>
            <a:pPr lvl="7"/>
            <a:r>
              <a:rPr lang="en-US" dirty="0" smtClean="0"/>
              <a:t>+ lift off</a:t>
            </a:r>
          </a:p>
          <a:p>
            <a:pPr lvl="7"/>
            <a:r>
              <a:rPr lang="en-US" dirty="0" smtClean="0"/>
              <a:t>+ Belly press test.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424238" cy="41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" y="228600"/>
            <a:ext cx="4354351" cy="306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402156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186238" cy="370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615722"/>
            <a:ext cx="4043362" cy="302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9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852101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427096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3352800" cy="300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97" y="3505200"/>
            <a:ext cx="387310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2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Appears he fractured through an exostosis/avulsed his lesser tuberosity 18 months ago</a:t>
            </a:r>
          </a:p>
          <a:p>
            <a:r>
              <a:rPr lang="en-US" dirty="0" smtClean="0"/>
              <a:t>Arthroscopic versus open repair with ?</a:t>
            </a:r>
            <a:r>
              <a:rPr lang="en-US" dirty="0" err="1" smtClean="0"/>
              <a:t>debulking</a:t>
            </a:r>
            <a:r>
              <a:rPr lang="en-US" dirty="0" smtClean="0"/>
              <a:t> of the piece if truly exostoses </a:t>
            </a:r>
          </a:p>
          <a:p>
            <a:r>
              <a:rPr lang="en-US" dirty="0" smtClean="0"/>
              <a:t>Anchors with double row versus screws?</a:t>
            </a:r>
          </a:p>
          <a:p>
            <a:pPr lvl="1"/>
            <a:r>
              <a:rPr lang="en-US" dirty="0" smtClean="0"/>
              <a:t>Still has open </a:t>
            </a:r>
            <a:r>
              <a:rPr lang="en-US" dirty="0" err="1" smtClean="0"/>
              <a:t>physis</a:t>
            </a:r>
            <a:endParaRPr lang="en-US" dirty="0" smtClean="0"/>
          </a:p>
          <a:p>
            <a:r>
              <a:rPr lang="en-US" dirty="0" smtClean="0"/>
              <a:t>Any other thoughts (Tumor cleared him- no </a:t>
            </a:r>
            <a:r>
              <a:rPr lang="en-US" dirty="0" err="1" smtClean="0"/>
              <a:t>futher</a:t>
            </a:r>
            <a:r>
              <a:rPr lang="en-US" dirty="0" smtClean="0"/>
              <a:t> WU required)….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5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187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HPI </vt:lpstr>
      <vt:lpstr>PE: </vt:lpstr>
      <vt:lpstr>PowerPoint Presentation</vt:lpstr>
      <vt:lpstr>PowerPoint Presentation</vt:lpstr>
      <vt:lpstr>Plan</vt:lpstr>
    </vt:vector>
  </TitlesOfParts>
  <Company>Cooper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Fedorka, Catherine</dc:creator>
  <cp:lastModifiedBy>Fedorka, Catherine</cp:lastModifiedBy>
  <cp:revision>3</cp:revision>
  <dcterms:created xsi:type="dcterms:W3CDTF">2020-02-10T22:14:06Z</dcterms:created>
  <dcterms:modified xsi:type="dcterms:W3CDTF">2020-02-10T22:25:47Z</dcterms:modified>
</cp:coreProperties>
</file>