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90" y="-26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4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8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3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1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7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1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A1999-F25A-42AC-A35D-06A3D88407C3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571E7-7651-422D-915F-D3A1FBEF7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534400" cy="1847850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Alternative Treatment for Patients with FSH and Deficient Periscapular Muscles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209800"/>
            <a:ext cx="795127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Right to Left Scapula Tethering with Achilles Tendon Allograft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39" y="2933700"/>
            <a:ext cx="5334000" cy="358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590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0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40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8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46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05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42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447"/>
            <a:ext cx="7769225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 Year Post </a:t>
            </a:r>
            <a:r>
              <a:rPr lang="en-US" dirty="0">
                <a:solidFill>
                  <a:schemeClr val="bg1"/>
                </a:solidFill>
              </a:rPr>
              <a:t>Op (Golfing)</a:t>
            </a:r>
          </a:p>
        </p:txBody>
      </p:sp>
      <p:pic>
        <p:nvPicPr>
          <p:cNvPr id="4" name="Shepperd post Golf.mp4">
            <a:hlinkClick r:id="" action="ppaction://media"/>
            <a:extLst>
              <a:ext uri="{FF2B5EF4-FFF2-40B4-BE49-F238E27FC236}">
                <a16:creationId xmlns="" xmlns:a16="http://schemas.microsoft.com/office/drawing/2014/main" id="{E10B1A0E-5978-FE44-A9A6-7E32186E90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0" y="1371600"/>
            <a:ext cx="9906000" cy="5257800"/>
          </a:xfrm>
        </p:spPr>
      </p:pic>
    </p:spTree>
    <p:extLst>
      <p:ext uri="{BB962C8B-B14F-4D97-AF65-F5344CB8AC3E}">
        <p14:creationId xmlns:p14="http://schemas.microsoft.com/office/powerpoint/2010/main" val="34885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pula Tethering Post1">
            <a:hlinkClick r:id="" action="ppaction://media"/>
            <a:extLst>
              <a:ext uri="{FF2B5EF4-FFF2-40B4-BE49-F238E27FC236}">
                <a16:creationId xmlns="" xmlns:a16="http://schemas.microsoft.com/office/drawing/2014/main" id="{E169BF13-1F17-4D01-BD84-BDEB6908C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33800" y="584947"/>
            <a:ext cx="12039600" cy="55626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685800" y="13447"/>
            <a:ext cx="776922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038600" cy="39013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yo Medical Student with FSHD and very Dysfunctional Shoulders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 had to stop Medical School because of that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Refused ST fusion because he read about it and saw pictures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Underwent right to left scapula Tethering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Significant improvement in shoulder function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Went back to medical school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5136" y="6248400"/>
            <a:ext cx="186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Months Post 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apula Tethering Post2">
            <a:hlinkClick r:id="" action="ppaction://media"/>
            <a:extLst>
              <a:ext uri="{FF2B5EF4-FFF2-40B4-BE49-F238E27FC236}">
                <a16:creationId xmlns="" xmlns:a16="http://schemas.microsoft.com/office/drawing/2014/main" id="{A6044B76-3FC7-40FD-BB11-BB0593089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38600" y="304800"/>
            <a:ext cx="12877800" cy="61722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038600" cy="457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-9 yo with symptomatic FSHD and periscapular muscle wasting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 Months post right to left scapula Tethering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Now 14 months Post surgery doing very well and back to more sports activities that he could not do before.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48006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Indications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5814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Patients with symptomatic periscapular muscle paralysis and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1- Are not candidate for ST fusion </a:t>
            </a:r>
            <a:r>
              <a:rPr lang="en-US" dirty="0" smtClean="0">
                <a:solidFill>
                  <a:schemeClr val="bg1"/>
                </a:solidFill>
              </a:rPr>
              <a:t>because</a:t>
            </a:r>
            <a:r>
              <a:rPr lang="en-US" dirty="0" smtClean="0">
                <a:solidFill>
                  <a:schemeClr val="bg1"/>
                </a:solidFill>
              </a:rPr>
              <a:t>	 	of restrictive lung disease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2- Are skeletally 	immature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3- Refuse ST fusion and want alternative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8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69225" cy="1066801"/>
          </a:xfrm>
          <a:solidFill>
            <a:schemeClr val="bg2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000" b="1" dirty="0">
                <a:effectLst/>
              </a:rPr>
              <a:t>57 yo OBGYN with post Irradiation Significant Shoulder </a:t>
            </a:r>
            <a:r>
              <a:rPr lang="en-US" sz="2000" b="1" dirty="0" smtClean="0">
                <a:effectLst/>
              </a:rPr>
              <a:t/>
            </a:r>
            <a:br>
              <a:rPr lang="en-US" sz="2000" b="1" dirty="0" smtClean="0">
                <a:effectLst/>
              </a:rPr>
            </a:br>
            <a:r>
              <a:rPr lang="en-US" sz="2000" b="1" dirty="0" smtClean="0">
                <a:effectLst/>
              </a:rPr>
              <a:t>Dysfunction </a:t>
            </a:r>
            <a:r>
              <a:rPr lang="en-US" sz="2000" b="1" dirty="0">
                <a:effectLst/>
              </a:rPr>
              <a:t>(Restricted Lung Capacity</a:t>
            </a:r>
            <a:r>
              <a:rPr lang="en-US" sz="2000" b="1" dirty="0" smtClean="0">
                <a:effectLst/>
              </a:rPr>
              <a:t>).</a:t>
            </a:r>
            <a:br>
              <a:rPr lang="en-US" sz="2000" b="1" dirty="0" smtClean="0">
                <a:effectLst/>
              </a:rPr>
            </a:br>
            <a:r>
              <a:rPr lang="en-US" sz="2000" b="1" dirty="0" smtClean="0">
                <a:effectLst/>
              </a:rPr>
              <a:t>Complete Paralysis of the serratus and Trapezius Bilaterally</a:t>
            </a:r>
            <a:r>
              <a:rPr lang="en-US" sz="1800" b="1" dirty="0" smtClean="0">
                <a:effectLst/>
              </a:rPr>
              <a:t/>
            </a:r>
            <a:br>
              <a:rPr lang="en-US" sz="1800" b="1" dirty="0" smtClean="0">
                <a:effectLst/>
              </a:rPr>
            </a:br>
            <a:endParaRPr lang="en-US" sz="1800" b="1" dirty="0">
              <a:effectLst/>
            </a:endParaRPr>
          </a:p>
        </p:txBody>
      </p:sp>
      <p:pic>
        <p:nvPicPr>
          <p:cNvPr id="6" name="Shepperd1.mp4">
            <a:hlinkClick r:id="" action="ppaction://media"/>
            <a:extLst>
              <a:ext uri="{FF2B5EF4-FFF2-40B4-BE49-F238E27FC236}">
                <a16:creationId xmlns="" xmlns:a16="http://schemas.microsoft.com/office/drawing/2014/main" id="{2FA66D94-D28E-C24F-A0A7-424BA90200A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4213" y="1940894"/>
            <a:ext cx="5332413" cy="4155105"/>
          </a:xfrm>
        </p:spPr>
      </p:pic>
      <p:pic>
        <p:nvPicPr>
          <p:cNvPr id="11" name="Shepperd 2.mp4">
            <a:hlinkClick r:id="" action="ppaction://media"/>
            <a:extLst>
              <a:ext uri="{FF2B5EF4-FFF2-40B4-BE49-F238E27FC236}">
                <a16:creationId xmlns="" xmlns:a16="http://schemas.microsoft.com/office/drawing/2014/main" id="{DC74B8C1-1A69-274A-8A0A-72465A30BA21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920106"/>
            <a:ext cx="4724400" cy="4099693"/>
          </a:xfrm>
        </p:spPr>
      </p:pic>
    </p:spTree>
    <p:extLst>
      <p:ext uri="{BB962C8B-B14F-4D97-AF65-F5344CB8AC3E}">
        <p14:creationId xmlns:p14="http://schemas.microsoft.com/office/powerpoint/2010/main" val="15828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7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371600"/>
          </a:xfrm>
          <a:solidFill>
            <a:schemeClr val="bg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effectLst/>
              </a:rPr>
              <a:t>One Potential Option is to Tie the Right and Left Scapula </a:t>
            </a:r>
            <a:r>
              <a:rPr lang="en-US" sz="2800" b="1" dirty="0" smtClean="0">
                <a:effectLst/>
              </a:rPr>
              <a:t>Together To Retract the Scapulae and Reduce them to Better Functional Position on the Chest Wall</a:t>
            </a:r>
            <a:endParaRPr lang="en-US" sz="2800" b="1" dirty="0">
              <a:effectLst/>
            </a:endParaRPr>
          </a:p>
        </p:txBody>
      </p:sp>
      <p:pic>
        <p:nvPicPr>
          <p:cNvPr id="8" name="Picture 2" descr="C:\Users\M008703\Desktop\bullock_cart_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39900"/>
            <a:ext cx="7848600" cy="46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3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87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35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22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4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96564-2017-11-14-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724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158</Words>
  <Application>Microsoft Office PowerPoint</Application>
  <PresentationFormat>On-screen Show (4:3)</PresentationFormat>
  <Paragraphs>20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Alternative Treatment for Patients with FSH and Deficient Periscapular Muscles </vt:lpstr>
      <vt:lpstr>Indications</vt:lpstr>
      <vt:lpstr>57 yo OBGYN with post Irradiation Significant Shoulder  Dysfunction (Restricted Lung Capacity). Complete Paralysis of the serratus and Trapezius Bilaterally </vt:lpstr>
      <vt:lpstr>One Potential Option is to Tie the Right and Left Scapula Together To Retract the Scapulae and Reduce them to Better Functional Position on the Chest 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Year Post Op (Golfing)</vt:lpstr>
      <vt:lpstr>PowerPoint Presentation</vt:lpstr>
      <vt:lpstr>PowerPoint Presentation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Treatment for Patients with FSH and Deficient Periscapular Muscles</dc:title>
  <dc:creator>Bassem T Elhassan</dc:creator>
  <cp:lastModifiedBy>Bassem T Elhassan</cp:lastModifiedBy>
  <cp:revision>2</cp:revision>
  <dcterms:created xsi:type="dcterms:W3CDTF">2020-06-05T00:40:40Z</dcterms:created>
  <dcterms:modified xsi:type="dcterms:W3CDTF">2020-06-05T00:56:40Z</dcterms:modified>
</cp:coreProperties>
</file>