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2" r:id="rId4"/>
    <p:sldId id="257" r:id="rId5"/>
    <p:sldId id="258"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114" y="19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4154E-39B5-402A-B4DF-0C830F13D6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58C56C-4E97-41A3-B2BC-EF5E828C4E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E1F750-0F77-4B54-8CAB-2DF4B6E683B1}"/>
              </a:ext>
            </a:extLst>
          </p:cNvPr>
          <p:cNvSpPr>
            <a:spLocks noGrp="1"/>
          </p:cNvSpPr>
          <p:nvPr>
            <p:ph type="dt" sz="half" idx="10"/>
          </p:nvPr>
        </p:nvSpPr>
        <p:spPr/>
        <p:txBody>
          <a:bodyPr/>
          <a:lstStyle/>
          <a:p>
            <a:fld id="{962125D2-E676-49A3-85AE-8362CCCFB10E}" type="datetimeFigureOut">
              <a:rPr lang="en-US" smtClean="0"/>
              <a:t>1/3/2020</a:t>
            </a:fld>
            <a:endParaRPr lang="en-US"/>
          </a:p>
        </p:txBody>
      </p:sp>
      <p:sp>
        <p:nvSpPr>
          <p:cNvPr id="5" name="Footer Placeholder 4">
            <a:extLst>
              <a:ext uri="{FF2B5EF4-FFF2-40B4-BE49-F238E27FC236}">
                <a16:creationId xmlns:a16="http://schemas.microsoft.com/office/drawing/2014/main" id="{5C0EFF08-14F5-4B60-8D99-4B5F930795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1E6DBF-41A1-42FA-B3A1-3520976F85F0}"/>
              </a:ext>
            </a:extLst>
          </p:cNvPr>
          <p:cNvSpPr>
            <a:spLocks noGrp="1"/>
          </p:cNvSpPr>
          <p:nvPr>
            <p:ph type="sldNum" sz="quarter" idx="12"/>
          </p:nvPr>
        </p:nvSpPr>
        <p:spPr/>
        <p:txBody>
          <a:bodyPr/>
          <a:lstStyle/>
          <a:p>
            <a:fld id="{57398679-2D3F-4B5C-883F-0AED17252665}" type="slidenum">
              <a:rPr lang="en-US" smtClean="0"/>
              <a:t>‹#›</a:t>
            </a:fld>
            <a:endParaRPr lang="en-US"/>
          </a:p>
        </p:txBody>
      </p:sp>
    </p:spTree>
    <p:extLst>
      <p:ext uri="{BB962C8B-B14F-4D97-AF65-F5344CB8AC3E}">
        <p14:creationId xmlns:p14="http://schemas.microsoft.com/office/powerpoint/2010/main" val="1381493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07B2C-612E-436A-9595-A72996A9DE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3C6E3E1-0331-476E-A908-0338899D4A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E424F0-01D2-4458-A322-E600F17E9FD3}"/>
              </a:ext>
            </a:extLst>
          </p:cNvPr>
          <p:cNvSpPr>
            <a:spLocks noGrp="1"/>
          </p:cNvSpPr>
          <p:nvPr>
            <p:ph type="dt" sz="half" idx="10"/>
          </p:nvPr>
        </p:nvSpPr>
        <p:spPr/>
        <p:txBody>
          <a:bodyPr/>
          <a:lstStyle/>
          <a:p>
            <a:fld id="{962125D2-E676-49A3-85AE-8362CCCFB10E}" type="datetimeFigureOut">
              <a:rPr lang="en-US" smtClean="0"/>
              <a:t>1/3/2020</a:t>
            </a:fld>
            <a:endParaRPr lang="en-US"/>
          </a:p>
        </p:txBody>
      </p:sp>
      <p:sp>
        <p:nvSpPr>
          <p:cNvPr id="5" name="Footer Placeholder 4">
            <a:extLst>
              <a:ext uri="{FF2B5EF4-FFF2-40B4-BE49-F238E27FC236}">
                <a16:creationId xmlns:a16="http://schemas.microsoft.com/office/drawing/2014/main" id="{A35DF259-B64B-4693-8D50-F8276803E0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3794A1-55D4-40B2-83FE-AA24B23E9DA9}"/>
              </a:ext>
            </a:extLst>
          </p:cNvPr>
          <p:cNvSpPr>
            <a:spLocks noGrp="1"/>
          </p:cNvSpPr>
          <p:nvPr>
            <p:ph type="sldNum" sz="quarter" idx="12"/>
          </p:nvPr>
        </p:nvSpPr>
        <p:spPr/>
        <p:txBody>
          <a:bodyPr/>
          <a:lstStyle/>
          <a:p>
            <a:fld id="{57398679-2D3F-4B5C-883F-0AED17252665}" type="slidenum">
              <a:rPr lang="en-US" smtClean="0"/>
              <a:t>‹#›</a:t>
            </a:fld>
            <a:endParaRPr lang="en-US"/>
          </a:p>
        </p:txBody>
      </p:sp>
    </p:spTree>
    <p:extLst>
      <p:ext uri="{BB962C8B-B14F-4D97-AF65-F5344CB8AC3E}">
        <p14:creationId xmlns:p14="http://schemas.microsoft.com/office/powerpoint/2010/main" val="2581435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F33F63-A9D5-4CAA-8314-FD7608FFC3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D904E0-55B2-46EC-BA9E-C878ED4B2A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E8ADE5-EAE0-4C3B-9579-CC4470091E5F}"/>
              </a:ext>
            </a:extLst>
          </p:cNvPr>
          <p:cNvSpPr>
            <a:spLocks noGrp="1"/>
          </p:cNvSpPr>
          <p:nvPr>
            <p:ph type="dt" sz="half" idx="10"/>
          </p:nvPr>
        </p:nvSpPr>
        <p:spPr/>
        <p:txBody>
          <a:bodyPr/>
          <a:lstStyle/>
          <a:p>
            <a:fld id="{962125D2-E676-49A3-85AE-8362CCCFB10E}" type="datetimeFigureOut">
              <a:rPr lang="en-US" smtClean="0"/>
              <a:t>1/3/2020</a:t>
            </a:fld>
            <a:endParaRPr lang="en-US"/>
          </a:p>
        </p:txBody>
      </p:sp>
      <p:sp>
        <p:nvSpPr>
          <p:cNvPr id="5" name="Footer Placeholder 4">
            <a:extLst>
              <a:ext uri="{FF2B5EF4-FFF2-40B4-BE49-F238E27FC236}">
                <a16:creationId xmlns:a16="http://schemas.microsoft.com/office/drawing/2014/main" id="{C932FABA-B974-4F1F-BFCD-BA38D57ECB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AD5C4D-6F77-49A1-8B51-3568F335BCE9}"/>
              </a:ext>
            </a:extLst>
          </p:cNvPr>
          <p:cNvSpPr>
            <a:spLocks noGrp="1"/>
          </p:cNvSpPr>
          <p:nvPr>
            <p:ph type="sldNum" sz="quarter" idx="12"/>
          </p:nvPr>
        </p:nvSpPr>
        <p:spPr/>
        <p:txBody>
          <a:bodyPr/>
          <a:lstStyle/>
          <a:p>
            <a:fld id="{57398679-2D3F-4B5C-883F-0AED17252665}" type="slidenum">
              <a:rPr lang="en-US" smtClean="0"/>
              <a:t>‹#›</a:t>
            </a:fld>
            <a:endParaRPr lang="en-US"/>
          </a:p>
        </p:txBody>
      </p:sp>
    </p:spTree>
    <p:extLst>
      <p:ext uri="{BB962C8B-B14F-4D97-AF65-F5344CB8AC3E}">
        <p14:creationId xmlns:p14="http://schemas.microsoft.com/office/powerpoint/2010/main" val="1900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F253B-EA76-4E9A-A959-8DC3D9607D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F589C4-3555-4255-88C6-CAFC212D0C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F5B44D-8ED6-463E-B217-54E52ECC5A30}"/>
              </a:ext>
            </a:extLst>
          </p:cNvPr>
          <p:cNvSpPr>
            <a:spLocks noGrp="1"/>
          </p:cNvSpPr>
          <p:nvPr>
            <p:ph type="dt" sz="half" idx="10"/>
          </p:nvPr>
        </p:nvSpPr>
        <p:spPr/>
        <p:txBody>
          <a:bodyPr/>
          <a:lstStyle/>
          <a:p>
            <a:fld id="{962125D2-E676-49A3-85AE-8362CCCFB10E}" type="datetimeFigureOut">
              <a:rPr lang="en-US" smtClean="0"/>
              <a:t>1/3/2020</a:t>
            </a:fld>
            <a:endParaRPr lang="en-US"/>
          </a:p>
        </p:txBody>
      </p:sp>
      <p:sp>
        <p:nvSpPr>
          <p:cNvPr id="5" name="Footer Placeholder 4">
            <a:extLst>
              <a:ext uri="{FF2B5EF4-FFF2-40B4-BE49-F238E27FC236}">
                <a16:creationId xmlns:a16="http://schemas.microsoft.com/office/drawing/2014/main" id="{1AEA011B-D03E-43AD-AB99-2C4B350ED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A8FBB2-9285-451F-9A31-56E3348A4EC6}"/>
              </a:ext>
            </a:extLst>
          </p:cNvPr>
          <p:cNvSpPr>
            <a:spLocks noGrp="1"/>
          </p:cNvSpPr>
          <p:nvPr>
            <p:ph type="sldNum" sz="quarter" idx="12"/>
          </p:nvPr>
        </p:nvSpPr>
        <p:spPr/>
        <p:txBody>
          <a:bodyPr/>
          <a:lstStyle/>
          <a:p>
            <a:fld id="{57398679-2D3F-4B5C-883F-0AED17252665}" type="slidenum">
              <a:rPr lang="en-US" smtClean="0"/>
              <a:t>‹#›</a:t>
            </a:fld>
            <a:endParaRPr lang="en-US"/>
          </a:p>
        </p:txBody>
      </p:sp>
    </p:spTree>
    <p:extLst>
      <p:ext uri="{BB962C8B-B14F-4D97-AF65-F5344CB8AC3E}">
        <p14:creationId xmlns:p14="http://schemas.microsoft.com/office/powerpoint/2010/main" val="443760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989F8-96C3-4EB0-AA4E-4F9E69E30B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9D91CA0-4731-45A5-9C7F-9244C8D295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7B1DD1-9309-4E2D-8C80-3E63BF463463}"/>
              </a:ext>
            </a:extLst>
          </p:cNvPr>
          <p:cNvSpPr>
            <a:spLocks noGrp="1"/>
          </p:cNvSpPr>
          <p:nvPr>
            <p:ph type="dt" sz="half" idx="10"/>
          </p:nvPr>
        </p:nvSpPr>
        <p:spPr/>
        <p:txBody>
          <a:bodyPr/>
          <a:lstStyle/>
          <a:p>
            <a:fld id="{962125D2-E676-49A3-85AE-8362CCCFB10E}" type="datetimeFigureOut">
              <a:rPr lang="en-US" smtClean="0"/>
              <a:t>1/3/2020</a:t>
            </a:fld>
            <a:endParaRPr lang="en-US"/>
          </a:p>
        </p:txBody>
      </p:sp>
      <p:sp>
        <p:nvSpPr>
          <p:cNvPr id="5" name="Footer Placeholder 4">
            <a:extLst>
              <a:ext uri="{FF2B5EF4-FFF2-40B4-BE49-F238E27FC236}">
                <a16:creationId xmlns:a16="http://schemas.microsoft.com/office/drawing/2014/main" id="{6D6CBC07-C31C-4DA5-8ECD-ACB574F87E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CE9D40-EF00-4BBA-9562-996A8B497B4C}"/>
              </a:ext>
            </a:extLst>
          </p:cNvPr>
          <p:cNvSpPr>
            <a:spLocks noGrp="1"/>
          </p:cNvSpPr>
          <p:nvPr>
            <p:ph type="sldNum" sz="quarter" idx="12"/>
          </p:nvPr>
        </p:nvSpPr>
        <p:spPr/>
        <p:txBody>
          <a:bodyPr/>
          <a:lstStyle/>
          <a:p>
            <a:fld id="{57398679-2D3F-4B5C-883F-0AED17252665}" type="slidenum">
              <a:rPr lang="en-US" smtClean="0"/>
              <a:t>‹#›</a:t>
            </a:fld>
            <a:endParaRPr lang="en-US"/>
          </a:p>
        </p:txBody>
      </p:sp>
    </p:spTree>
    <p:extLst>
      <p:ext uri="{BB962C8B-B14F-4D97-AF65-F5344CB8AC3E}">
        <p14:creationId xmlns:p14="http://schemas.microsoft.com/office/powerpoint/2010/main" val="3290432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B5922-35E9-45DA-B988-92B73C07F7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F02448-A10A-4884-80C3-0966ED2DE4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65869A-C063-4850-B4C7-16D5261A1E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E13C17-9582-4710-95BB-4DD22B0BDDE6}"/>
              </a:ext>
            </a:extLst>
          </p:cNvPr>
          <p:cNvSpPr>
            <a:spLocks noGrp="1"/>
          </p:cNvSpPr>
          <p:nvPr>
            <p:ph type="dt" sz="half" idx="10"/>
          </p:nvPr>
        </p:nvSpPr>
        <p:spPr/>
        <p:txBody>
          <a:bodyPr/>
          <a:lstStyle/>
          <a:p>
            <a:fld id="{962125D2-E676-49A3-85AE-8362CCCFB10E}" type="datetimeFigureOut">
              <a:rPr lang="en-US" smtClean="0"/>
              <a:t>1/3/2020</a:t>
            </a:fld>
            <a:endParaRPr lang="en-US"/>
          </a:p>
        </p:txBody>
      </p:sp>
      <p:sp>
        <p:nvSpPr>
          <p:cNvPr id="6" name="Footer Placeholder 5">
            <a:extLst>
              <a:ext uri="{FF2B5EF4-FFF2-40B4-BE49-F238E27FC236}">
                <a16:creationId xmlns:a16="http://schemas.microsoft.com/office/drawing/2014/main" id="{2CE8B405-BA3E-43DA-8AC5-BFEABE61AA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CFA1FA-E7D8-4100-ACC5-7273E7FF447A}"/>
              </a:ext>
            </a:extLst>
          </p:cNvPr>
          <p:cNvSpPr>
            <a:spLocks noGrp="1"/>
          </p:cNvSpPr>
          <p:nvPr>
            <p:ph type="sldNum" sz="quarter" idx="12"/>
          </p:nvPr>
        </p:nvSpPr>
        <p:spPr/>
        <p:txBody>
          <a:bodyPr/>
          <a:lstStyle/>
          <a:p>
            <a:fld id="{57398679-2D3F-4B5C-883F-0AED17252665}" type="slidenum">
              <a:rPr lang="en-US" smtClean="0"/>
              <a:t>‹#›</a:t>
            </a:fld>
            <a:endParaRPr lang="en-US"/>
          </a:p>
        </p:txBody>
      </p:sp>
    </p:spTree>
    <p:extLst>
      <p:ext uri="{BB962C8B-B14F-4D97-AF65-F5344CB8AC3E}">
        <p14:creationId xmlns:p14="http://schemas.microsoft.com/office/powerpoint/2010/main" val="3836890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3C064-6E10-45D8-85AB-82D0C15802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1CF601-9B4E-48C6-9BC9-BF60F3A8EB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CF2787-FE8D-4D9C-A3A7-8D0E9C7066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0C0C94-3B56-47B5-A802-8711A26F55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E6DD50-54A3-4765-A2DA-37A9F63E9B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0603511-231A-42DB-973B-DDA25A214085}"/>
              </a:ext>
            </a:extLst>
          </p:cNvPr>
          <p:cNvSpPr>
            <a:spLocks noGrp="1"/>
          </p:cNvSpPr>
          <p:nvPr>
            <p:ph type="dt" sz="half" idx="10"/>
          </p:nvPr>
        </p:nvSpPr>
        <p:spPr/>
        <p:txBody>
          <a:bodyPr/>
          <a:lstStyle/>
          <a:p>
            <a:fld id="{962125D2-E676-49A3-85AE-8362CCCFB10E}" type="datetimeFigureOut">
              <a:rPr lang="en-US" smtClean="0"/>
              <a:t>1/3/2020</a:t>
            </a:fld>
            <a:endParaRPr lang="en-US"/>
          </a:p>
        </p:txBody>
      </p:sp>
      <p:sp>
        <p:nvSpPr>
          <p:cNvPr id="8" name="Footer Placeholder 7">
            <a:extLst>
              <a:ext uri="{FF2B5EF4-FFF2-40B4-BE49-F238E27FC236}">
                <a16:creationId xmlns:a16="http://schemas.microsoft.com/office/drawing/2014/main" id="{036E1F0B-ABAF-4AF9-BCDD-7948CBAB7D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CA0582-5504-473F-86F9-DDE8A021F5AF}"/>
              </a:ext>
            </a:extLst>
          </p:cNvPr>
          <p:cNvSpPr>
            <a:spLocks noGrp="1"/>
          </p:cNvSpPr>
          <p:nvPr>
            <p:ph type="sldNum" sz="quarter" idx="12"/>
          </p:nvPr>
        </p:nvSpPr>
        <p:spPr/>
        <p:txBody>
          <a:bodyPr/>
          <a:lstStyle/>
          <a:p>
            <a:fld id="{57398679-2D3F-4B5C-883F-0AED17252665}" type="slidenum">
              <a:rPr lang="en-US" smtClean="0"/>
              <a:t>‹#›</a:t>
            </a:fld>
            <a:endParaRPr lang="en-US"/>
          </a:p>
        </p:txBody>
      </p:sp>
    </p:spTree>
    <p:extLst>
      <p:ext uri="{BB962C8B-B14F-4D97-AF65-F5344CB8AC3E}">
        <p14:creationId xmlns:p14="http://schemas.microsoft.com/office/powerpoint/2010/main" val="1762983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50E5D-0EF7-4AAC-BC6A-273EFE96D8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6C91397-CCE6-490C-937E-3DB355F5022B}"/>
              </a:ext>
            </a:extLst>
          </p:cNvPr>
          <p:cNvSpPr>
            <a:spLocks noGrp="1"/>
          </p:cNvSpPr>
          <p:nvPr>
            <p:ph type="dt" sz="half" idx="10"/>
          </p:nvPr>
        </p:nvSpPr>
        <p:spPr/>
        <p:txBody>
          <a:bodyPr/>
          <a:lstStyle/>
          <a:p>
            <a:fld id="{962125D2-E676-49A3-85AE-8362CCCFB10E}" type="datetimeFigureOut">
              <a:rPr lang="en-US" smtClean="0"/>
              <a:t>1/3/2020</a:t>
            </a:fld>
            <a:endParaRPr lang="en-US"/>
          </a:p>
        </p:txBody>
      </p:sp>
      <p:sp>
        <p:nvSpPr>
          <p:cNvPr id="4" name="Footer Placeholder 3">
            <a:extLst>
              <a:ext uri="{FF2B5EF4-FFF2-40B4-BE49-F238E27FC236}">
                <a16:creationId xmlns:a16="http://schemas.microsoft.com/office/drawing/2014/main" id="{1E61C2C4-4215-4B5A-BB55-08AC1DCBD4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D46BD0-8216-4383-BBEE-421B02DEA492}"/>
              </a:ext>
            </a:extLst>
          </p:cNvPr>
          <p:cNvSpPr>
            <a:spLocks noGrp="1"/>
          </p:cNvSpPr>
          <p:nvPr>
            <p:ph type="sldNum" sz="quarter" idx="12"/>
          </p:nvPr>
        </p:nvSpPr>
        <p:spPr/>
        <p:txBody>
          <a:bodyPr/>
          <a:lstStyle/>
          <a:p>
            <a:fld id="{57398679-2D3F-4B5C-883F-0AED17252665}" type="slidenum">
              <a:rPr lang="en-US" smtClean="0"/>
              <a:t>‹#›</a:t>
            </a:fld>
            <a:endParaRPr lang="en-US"/>
          </a:p>
        </p:txBody>
      </p:sp>
    </p:spTree>
    <p:extLst>
      <p:ext uri="{BB962C8B-B14F-4D97-AF65-F5344CB8AC3E}">
        <p14:creationId xmlns:p14="http://schemas.microsoft.com/office/powerpoint/2010/main" val="2180747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748141-DF98-48E8-A75B-5152CA762950}"/>
              </a:ext>
            </a:extLst>
          </p:cNvPr>
          <p:cNvSpPr>
            <a:spLocks noGrp="1"/>
          </p:cNvSpPr>
          <p:nvPr>
            <p:ph type="dt" sz="half" idx="10"/>
          </p:nvPr>
        </p:nvSpPr>
        <p:spPr/>
        <p:txBody>
          <a:bodyPr/>
          <a:lstStyle/>
          <a:p>
            <a:fld id="{962125D2-E676-49A3-85AE-8362CCCFB10E}" type="datetimeFigureOut">
              <a:rPr lang="en-US" smtClean="0"/>
              <a:t>1/3/2020</a:t>
            </a:fld>
            <a:endParaRPr lang="en-US"/>
          </a:p>
        </p:txBody>
      </p:sp>
      <p:sp>
        <p:nvSpPr>
          <p:cNvPr id="3" name="Footer Placeholder 2">
            <a:extLst>
              <a:ext uri="{FF2B5EF4-FFF2-40B4-BE49-F238E27FC236}">
                <a16:creationId xmlns:a16="http://schemas.microsoft.com/office/drawing/2014/main" id="{1CE3DC9C-6E30-4F9A-B8BB-264933486A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56B723-0CD3-47D1-8332-45E8D72B1BC4}"/>
              </a:ext>
            </a:extLst>
          </p:cNvPr>
          <p:cNvSpPr>
            <a:spLocks noGrp="1"/>
          </p:cNvSpPr>
          <p:nvPr>
            <p:ph type="sldNum" sz="quarter" idx="12"/>
          </p:nvPr>
        </p:nvSpPr>
        <p:spPr/>
        <p:txBody>
          <a:bodyPr/>
          <a:lstStyle/>
          <a:p>
            <a:fld id="{57398679-2D3F-4B5C-883F-0AED17252665}" type="slidenum">
              <a:rPr lang="en-US" smtClean="0"/>
              <a:t>‹#›</a:t>
            </a:fld>
            <a:endParaRPr lang="en-US"/>
          </a:p>
        </p:txBody>
      </p:sp>
    </p:spTree>
    <p:extLst>
      <p:ext uri="{BB962C8B-B14F-4D97-AF65-F5344CB8AC3E}">
        <p14:creationId xmlns:p14="http://schemas.microsoft.com/office/powerpoint/2010/main" val="2220115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0AC3E-A82E-4D68-87C0-E2AC25B29C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3EF748-1604-47F7-B01C-7BD6718762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736726-CA42-45DB-9FBA-B128DC0D86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A0B3A5-4031-4AA1-9742-F680FE944BF6}"/>
              </a:ext>
            </a:extLst>
          </p:cNvPr>
          <p:cNvSpPr>
            <a:spLocks noGrp="1"/>
          </p:cNvSpPr>
          <p:nvPr>
            <p:ph type="dt" sz="half" idx="10"/>
          </p:nvPr>
        </p:nvSpPr>
        <p:spPr/>
        <p:txBody>
          <a:bodyPr/>
          <a:lstStyle/>
          <a:p>
            <a:fld id="{962125D2-E676-49A3-85AE-8362CCCFB10E}" type="datetimeFigureOut">
              <a:rPr lang="en-US" smtClean="0"/>
              <a:t>1/3/2020</a:t>
            </a:fld>
            <a:endParaRPr lang="en-US"/>
          </a:p>
        </p:txBody>
      </p:sp>
      <p:sp>
        <p:nvSpPr>
          <p:cNvPr id="6" name="Footer Placeholder 5">
            <a:extLst>
              <a:ext uri="{FF2B5EF4-FFF2-40B4-BE49-F238E27FC236}">
                <a16:creationId xmlns:a16="http://schemas.microsoft.com/office/drawing/2014/main" id="{83669736-E469-492B-A6A1-9161077F1A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9D9D3F-9B6C-47C4-93E9-A238F1146278}"/>
              </a:ext>
            </a:extLst>
          </p:cNvPr>
          <p:cNvSpPr>
            <a:spLocks noGrp="1"/>
          </p:cNvSpPr>
          <p:nvPr>
            <p:ph type="sldNum" sz="quarter" idx="12"/>
          </p:nvPr>
        </p:nvSpPr>
        <p:spPr/>
        <p:txBody>
          <a:bodyPr/>
          <a:lstStyle/>
          <a:p>
            <a:fld id="{57398679-2D3F-4B5C-883F-0AED17252665}" type="slidenum">
              <a:rPr lang="en-US" smtClean="0"/>
              <a:t>‹#›</a:t>
            </a:fld>
            <a:endParaRPr lang="en-US"/>
          </a:p>
        </p:txBody>
      </p:sp>
    </p:spTree>
    <p:extLst>
      <p:ext uri="{BB962C8B-B14F-4D97-AF65-F5344CB8AC3E}">
        <p14:creationId xmlns:p14="http://schemas.microsoft.com/office/powerpoint/2010/main" val="1407642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23AC-79AC-4823-A793-16CA12053C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BCD29A-4491-4BC6-A893-F231693F37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0C3DE7-2668-43DB-8803-DD98E1CFD4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FB0F0B-80F2-454B-936C-5B6B84C4995E}"/>
              </a:ext>
            </a:extLst>
          </p:cNvPr>
          <p:cNvSpPr>
            <a:spLocks noGrp="1"/>
          </p:cNvSpPr>
          <p:nvPr>
            <p:ph type="dt" sz="half" idx="10"/>
          </p:nvPr>
        </p:nvSpPr>
        <p:spPr/>
        <p:txBody>
          <a:bodyPr/>
          <a:lstStyle/>
          <a:p>
            <a:fld id="{962125D2-E676-49A3-85AE-8362CCCFB10E}" type="datetimeFigureOut">
              <a:rPr lang="en-US" smtClean="0"/>
              <a:t>1/3/2020</a:t>
            </a:fld>
            <a:endParaRPr lang="en-US"/>
          </a:p>
        </p:txBody>
      </p:sp>
      <p:sp>
        <p:nvSpPr>
          <p:cNvPr id="6" name="Footer Placeholder 5">
            <a:extLst>
              <a:ext uri="{FF2B5EF4-FFF2-40B4-BE49-F238E27FC236}">
                <a16:creationId xmlns:a16="http://schemas.microsoft.com/office/drawing/2014/main" id="{68BFE1E0-F6DA-4BD2-8E80-2D35DCE5B5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B69383-E31A-483F-8079-E570015F2CD0}"/>
              </a:ext>
            </a:extLst>
          </p:cNvPr>
          <p:cNvSpPr>
            <a:spLocks noGrp="1"/>
          </p:cNvSpPr>
          <p:nvPr>
            <p:ph type="sldNum" sz="quarter" idx="12"/>
          </p:nvPr>
        </p:nvSpPr>
        <p:spPr/>
        <p:txBody>
          <a:bodyPr/>
          <a:lstStyle/>
          <a:p>
            <a:fld id="{57398679-2D3F-4B5C-883F-0AED17252665}" type="slidenum">
              <a:rPr lang="en-US" smtClean="0"/>
              <a:t>‹#›</a:t>
            </a:fld>
            <a:endParaRPr lang="en-US"/>
          </a:p>
        </p:txBody>
      </p:sp>
    </p:spTree>
    <p:extLst>
      <p:ext uri="{BB962C8B-B14F-4D97-AF65-F5344CB8AC3E}">
        <p14:creationId xmlns:p14="http://schemas.microsoft.com/office/powerpoint/2010/main" val="999270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08E0F2-1827-4029-8FD8-2072321A46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419160F-537A-4435-8D74-BB949CD216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1BBA7C-6D76-45B6-B7B7-509E3841D9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125D2-E676-49A3-85AE-8362CCCFB10E}" type="datetimeFigureOut">
              <a:rPr lang="en-US" smtClean="0"/>
              <a:t>1/3/2020</a:t>
            </a:fld>
            <a:endParaRPr lang="en-US"/>
          </a:p>
        </p:txBody>
      </p:sp>
      <p:sp>
        <p:nvSpPr>
          <p:cNvPr id="5" name="Footer Placeholder 4">
            <a:extLst>
              <a:ext uri="{FF2B5EF4-FFF2-40B4-BE49-F238E27FC236}">
                <a16:creationId xmlns:a16="http://schemas.microsoft.com/office/drawing/2014/main" id="{E7E7A2D6-BBF7-4D74-8F0C-5FA1C6A86D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5D032E-94A1-4FD0-A0D1-237C7DB0D3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398679-2D3F-4B5C-883F-0AED17252665}" type="slidenum">
              <a:rPr lang="en-US" smtClean="0"/>
              <a:t>‹#›</a:t>
            </a:fld>
            <a:endParaRPr lang="en-US"/>
          </a:p>
        </p:txBody>
      </p:sp>
    </p:spTree>
    <p:extLst>
      <p:ext uri="{BB962C8B-B14F-4D97-AF65-F5344CB8AC3E}">
        <p14:creationId xmlns:p14="http://schemas.microsoft.com/office/powerpoint/2010/main" val="228971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4C51B-BE4B-4E6F-9822-AFE1384421DB}"/>
              </a:ext>
            </a:extLst>
          </p:cNvPr>
          <p:cNvSpPr>
            <a:spLocks noGrp="1"/>
          </p:cNvSpPr>
          <p:nvPr>
            <p:ph type="ctrTitle"/>
          </p:nvPr>
        </p:nvSpPr>
        <p:spPr/>
        <p:txBody>
          <a:bodyPr/>
          <a:lstStyle/>
          <a:p>
            <a:r>
              <a:rPr lang="en-US" dirty="0"/>
              <a:t>KC </a:t>
            </a:r>
          </a:p>
        </p:txBody>
      </p:sp>
      <p:sp>
        <p:nvSpPr>
          <p:cNvPr id="3" name="Subtitle 2">
            <a:extLst>
              <a:ext uri="{FF2B5EF4-FFF2-40B4-BE49-F238E27FC236}">
                <a16:creationId xmlns:a16="http://schemas.microsoft.com/office/drawing/2014/main" id="{C066623B-8212-4F02-960D-2D593E16BBF2}"/>
              </a:ext>
            </a:extLst>
          </p:cNvPr>
          <p:cNvSpPr>
            <a:spLocks noGrp="1"/>
          </p:cNvSpPr>
          <p:nvPr>
            <p:ph type="subTitle" idx="1"/>
          </p:nvPr>
        </p:nvSpPr>
        <p:spPr/>
        <p:txBody>
          <a:bodyPr/>
          <a:lstStyle/>
          <a:p>
            <a:r>
              <a:rPr lang="en-US" dirty="0"/>
              <a:t>Severe superior scapular tilt unstable reverse </a:t>
            </a:r>
          </a:p>
        </p:txBody>
      </p:sp>
    </p:spTree>
    <p:extLst>
      <p:ext uri="{BB962C8B-B14F-4D97-AF65-F5344CB8AC3E}">
        <p14:creationId xmlns:p14="http://schemas.microsoft.com/office/powerpoint/2010/main" val="3158135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3AF9C-3FA6-4DE6-A995-C7BF194EC40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FFFD1E4-CDB5-44FF-9B66-ABAD92074B2A}"/>
              </a:ext>
            </a:extLst>
          </p:cNvPr>
          <p:cNvSpPr>
            <a:spLocks noGrp="1"/>
          </p:cNvSpPr>
          <p:nvPr>
            <p:ph idx="1"/>
          </p:nvPr>
        </p:nvSpPr>
        <p:spPr/>
        <p:txBody>
          <a:bodyPr/>
          <a:lstStyle/>
          <a:p>
            <a:r>
              <a:rPr lang="en-US" dirty="0"/>
              <a:t>Proximal humeral fracture </a:t>
            </a:r>
          </a:p>
          <a:p>
            <a:r>
              <a:rPr lang="en-US" dirty="0"/>
              <a:t>Plated x 2 </a:t>
            </a:r>
          </a:p>
          <a:p>
            <a:r>
              <a:rPr lang="en-US" dirty="0"/>
              <a:t>Revised to reverse </a:t>
            </a:r>
          </a:p>
          <a:p>
            <a:r>
              <a:rPr lang="en-US" dirty="0"/>
              <a:t>Acromial fracture    </a:t>
            </a:r>
            <a:r>
              <a:rPr lang="en-US" dirty="0" err="1"/>
              <a:t>acromionectomy</a:t>
            </a:r>
            <a:r>
              <a:rPr lang="en-US" dirty="0"/>
              <a:t> clavicle stabilized to coracoid </a:t>
            </a:r>
          </a:p>
          <a:p>
            <a:r>
              <a:rPr lang="en-US" dirty="0"/>
              <a:t>Base of coracoid fracture non union </a:t>
            </a:r>
          </a:p>
        </p:txBody>
      </p:sp>
    </p:spTree>
    <p:extLst>
      <p:ext uri="{BB962C8B-B14F-4D97-AF65-F5344CB8AC3E}">
        <p14:creationId xmlns:p14="http://schemas.microsoft.com/office/powerpoint/2010/main" val="3476187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7116C-DD16-4A37-921E-4AD6E9E5249A}"/>
              </a:ext>
            </a:extLst>
          </p:cNvPr>
          <p:cNvSpPr>
            <a:spLocks noGrp="1"/>
          </p:cNvSpPr>
          <p:nvPr>
            <p:ph type="title"/>
          </p:nvPr>
        </p:nvSpPr>
        <p:spPr/>
        <p:txBody>
          <a:bodyPr/>
          <a:lstStyle/>
          <a:p>
            <a:r>
              <a:rPr lang="en-US" dirty="0"/>
              <a:t>Where I came in </a:t>
            </a:r>
          </a:p>
        </p:txBody>
      </p:sp>
      <p:sp>
        <p:nvSpPr>
          <p:cNvPr id="3" name="Content Placeholder 2">
            <a:extLst>
              <a:ext uri="{FF2B5EF4-FFF2-40B4-BE49-F238E27FC236}">
                <a16:creationId xmlns:a16="http://schemas.microsoft.com/office/drawing/2014/main" id="{B7872676-73A1-4D74-BFCB-AE6FBCBBDD57}"/>
              </a:ext>
            </a:extLst>
          </p:cNvPr>
          <p:cNvSpPr>
            <a:spLocks noGrp="1"/>
          </p:cNvSpPr>
          <p:nvPr>
            <p:ph sz="half" idx="1"/>
          </p:nvPr>
        </p:nvSpPr>
        <p:spPr/>
        <p:txBody>
          <a:bodyPr>
            <a:normAutofit fontScale="85000" lnSpcReduction="20000"/>
          </a:bodyPr>
          <a:lstStyle/>
          <a:p>
            <a:r>
              <a:rPr lang="en-US" dirty="0"/>
              <a:t>Type V ac dislocation with coracoid fracture  with entire coracoid wedged between </a:t>
            </a:r>
            <a:r>
              <a:rPr lang="en-US" dirty="0" err="1"/>
              <a:t>glenosphere</a:t>
            </a:r>
            <a:r>
              <a:rPr lang="en-US" dirty="0"/>
              <a:t> and clavicle</a:t>
            </a:r>
          </a:p>
          <a:p>
            <a:r>
              <a:rPr lang="en-US" dirty="0"/>
              <a:t>I  planned to use as wedge graft however Base plate very  well fixed Implant stable anterior deltoid deficiency felt catastrophic bone loss likely so  did not </a:t>
            </a:r>
            <a:r>
              <a:rPr lang="en-US" dirty="0" err="1"/>
              <a:t>aalter</a:t>
            </a:r>
            <a:r>
              <a:rPr lang="en-US" dirty="0"/>
              <a:t> reverse </a:t>
            </a:r>
          </a:p>
          <a:p>
            <a:r>
              <a:rPr lang="en-US" dirty="0"/>
              <a:t> </a:t>
            </a:r>
          </a:p>
          <a:p>
            <a:endParaRPr lang="en-US" dirty="0"/>
          </a:p>
          <a:p>
            <a:r>
              <a:rPr lang="en-US" dirty="0"/>
              <a:t>Excised fragment and performed  modified </a:t>
            </a:r>
            <a:r>
              <a:rPr lang="en-US" dirty="0" err="1"/>
              <a:t>dewar</a:t>
            </a:r>
            <a:r>
              <a:rPr lang="en-US" dirty="0"/>
              <a:t> </a:t>
            </a:r>
            <a:r>
              <a:rPr lang="en-US" dirty="0" err="1"/>
              <a:t>barrington</a:t>
            </a:r>
            <a:r>
              <a:rPr lang="en-US" dirty="0"/>
              <a:t> procedure ( suture conjoined tendon to clavicle )</a:t>
            </a:r>
          </a:p>
          <a:p>
            <a:endParaRPr lang="en-US" dirty="0"/>
          </a:p>
        </p:txBody>
      </p:sp>
      <p:sp>
        <p:nvSpPr>
          <p:cNvPr id="6" name="Content Placeholder 5">
            <a:extLst>
              <a:ext uri="{FF2B5EF4-FFF2-40B4-BE49-F238E27FC236}">
                <a16:creationId xmlns:a16="http://schemas.microsoft.com/office/drawing/2014/main" id="{FEFCBD8B-4E81-47E1-B731-2733453AAC1A}"/>
              </a:ext>
            </a:extLst>
          </p:cNvPr>
          <p:cNvSpPr>
            <a:spLocks noGrp="1"/>
          </p:cNvSpPr>
          <p:nvPr>
            <p:ph sz="half" idx="2"/>
          </p:nvPr>
        </p:nvSpPr>
        <p:spPr/>
        <p:txBody>
          <a:bodyPr>
            <a:normAutofit fontScale="85000" lnSpcReduction="20000"/>
          </a:bodyPr>
          <a:lstStyle/>
          <a:p>
            <a:endParaRPr lang="en-US"/>
          </a:p>
        </p:txBody>
      </p:sp>
      <p:pic>
        <p:nvPicPr>
          <p:cNvPr id="5" name="Picture 4">
            <a:extLst>
              <a:ext uri="{FF2B5EF4-FFF2-40B4-BE49-F238E27FC236}">
                <a16:creationId xmlns:a16="http://schemas.microsoft.com/office/drawing/2014/main" id="{0586B802-9CC7-4187-B898-98408B6C154B}"/>
              </a:ext>
            </a:extLst>
          </p:cNvPr>
          <p:cNvPicPr>
            <a:picLocks noChangeAspect="1"/>
          </p:cNvPicPr>
          <p:nvPr/>
        </p:nvPicPr>
        <p:blipFill>
          <a:blip r:embed="rId2"/>
          <a:stretch>
            <a:fillRect/>
          </a:stretch>
        </p:blipFill>
        <p:spPr>
          <a:xfrm>
            <a:off x="6324600" y="77317"/>
            <a:ext cx="5347996" cy="6852120"/>
          </a:xfrm>
          <a:prstGeom prst="rect">
            <a:avLst/>
          </a:prstGeom>
        </p:spPr>
      </p:pic>
    </p:spTree>
    <p:extLst>
      <p:ext uri="{BB962C8B-B14F-4D97-AF65-F5344CB8AC3E}">
        <p14:creationId xmlns:p14="http://schemas.microsoft.com/office/powerpoint/2010/main" val="1719706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DE69A-1DA9-4003-93E1-737BEF450DA8}"/>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4819B0B0-E76A-4B4D-8D5D-9C4D36FDE0B9}"/>
              </a:ext>
            </a:extLst>
          </p:cNvPr>
          <p:cNvPicPr>
            <a:picLocks noGrp="1" noChangeAspect="1"/>
          </p:cNvPicPr>
          <p:nvPr>
            <p:ph idx="1"/>
          </p:nvPr>
        </p:nvPicPr>
        <p:blipFill>
          <a:blip r:embed="rId2"/>
          <a:stretch>
            <a:fillRect/>
          </a:stretch>
        </p:blipFill>
        <p:spPr>
          <a:xfrm>
            <a:off x="1001751" y="1825625"/>
            <a:ext cx="10188498" cy="4351338"/>
          </a:xfrm>
          <a:prstGeom prst="rect">
            <a:avLst/>
          </a:prstGeom>
        </p:spPr>
      </p:pic>
    </p:spTree>
    <p:extLst>
      <p:ext uri="{BB962C8B-B14F-4D97-AF65-F5344CB8AC3E}">
        <p14:creationId xmlns:p14="http://schemas.microsoft.com/office/powerpoint/2010/main" val="3946537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6D13B-5CA5-42E7-B957-0F0FA7A3BE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40D4A9-5D68-4E5A-AB06-BAC5E5E85401}"/>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D9F5D676-1923-491E-A5FF-6515982FC208}"/>
              </a:ext>
            </a:extLst>
          </p:cNvPr>
          <p:cNvPicPr>
            <a:picLocks noChangeAspect="1"/>
          </p:cNvPicPr>
          <p:nvPr/>
        </p:nvPicPr>
        <p:blipFill>
          <a:blip r:embed="rId2"/>
          <a:stretch>
            <a:fillRect/>
          </a:stretch>
        </p:blipFill>
        <p:spPr>
          <a:xfrm>
            <a:off x="0" y="825500"/>
            <a:ext cx="12192000" cy="5207000"/>
          </a:xfrm>
          <a:prstGeom prst="rect">
            <a:avLst/>
          </a:prstGeom>
        </p:spPr>
      </p:pic>
      <p:pic>
        <p:nvPicPr>
          <p:cNvPr id="5" name="Picture 4">
            <a:extLst>
              <a:ext uri="{FF2B5EF4-FFF2-40B4-BE49-F238E27FC236}">
                <a16:creationId xmlns:a16="http://schemas.microsoft.com/office/drawing/2014/main" id="{34D5E056-3E35-471D-B2C5-CCAAFB015D9B}"/>
              </a:ext>
            </a:extLst>
          </p:cNvPr>
          <p:cNvPicPr>
            <a:picLocks noChangeAspect="1"/>
          </p:cNvPicPr>
          <p:nvPr/>
        </p:nvPicPr>
        <p:blipFill>
          <a:blip r:embed="rId2"/>
          <a:stretch>
            <a:fillRect/>
          </a:stretch>
        </p:blipFill>
        <p:spPr>
          <a:xfrm>
            <a:off x="152400" y="977900"/>
            <a:ext cx="12192000" cy="5207000"/>
          </a:xfrm>
          <a:prstGeom prst="rect">
            <a:avLst/>
          </a:prstGeom>
        </p:spPr>
      </p:pic>
    </p:spTree>
    <p:extLst>
      <p:ext uri="{BB962C8B-B14F-4D97-AF65-F5344CB8AC3E}">
        <p14:creationId xmlns:p14="http://schemas.microsoft.com/office/powerpoint/2010/main" val="2283538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B93F8-28D1-484D-B040-56FB94FDFEE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55F442-2A82-4913-93D9-437E3635C1CC}"/>
              </a:ext>
            </a:extLst>
          </p:cNvPr>
          <p:cNvSpPr>
            <a:spLocks noGrp="1"/>
          </p:cNvSpPr>
          <p:nvPr>
            <p:ph idx="1"/>
          </p:nvPr>
        </p:nvSpPr>
        <p:spPr/>
        <p:txBody>
          <a:bodyPr>
            <a:normAutofit lnSpcReduction="10000"/>
          </a:bodyPr>
          <a:lstStyle/>
          <a:p>
            <a:r>
              <a:rPr lang="en-US" dirty="0"/>
              <a:t>She was doing reasonably well with improved cosmesis not much change in active motion until under went total hip.  </a:t>
            </a:r>
            <a:r>
              <a:rPr lang="en-US"/>
              <a:t>Shoulder </a:t>
            </a:r>
            <a:r>
              <a:rPr lang="en-US" dirty="0"/>
              <a:t>was dislocated during positioning  has remained unstable since that time Now has symptomatic subluxations dislocations which she is able to reduce. Has had hip revised twice for instability. Wants something done as she does have some function when its in none when its out.</a:t>
            </a:r>
          </a:p>
          <a:p>
            <a:endParaRPr lang="en-US" dirty="0"/>
          </a:p>
          <a:p>
            <a:endParaRPr lang="en-US" dirty="0"/>
          </a:p>
          <a:p>
            <a:endParaRPr lang="en-US" dirty="0"/>
          </a:p>
          <a:p>
            <a:r>
              <a:rPr lang="en-US" dirty="0"/>
              <a:t> </a:t>
            </a:r>
          </a:p>
        </p:txBody>
      </p:sp>
    </p:spTree>
    <p:extLst>
      <p:ext uri="{BB962C8B-B14F-4D97-AF65-F5344CB8AC3E}">
        <p14:creationId xmlns:p14="http://schemas.microsoft.com/office/powerpoint/2010/main" val="332979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D09D9-49F2-4D1B-BEBE-5E3251EBA3A0}"/>
              </a:ext>
            </a:extLst>
          </p:cNvPr>
          <p:cNvSpPr>
            <a:spLocks noGrp="1"/>
          </p:cNvSpPr>
          <p:nvPr>
            <p:ph type="title"/>
          </p:nvPr>
        </p:nvSpPr>
        <p:spPr/>
        <p:txBody>
          <a:bodyPr/>
          <a:lstStyle/>
          <a:p>
            <a:r>
              <a:rPr lang="en-US" dirty="0"/>
              <a:t>Alternatives I’ve considered  </a:t>
            </a:r>
            <a:br>
              <a:rPr lang="en-US" dirty="0"/>
            </a:br>
            <a:endParaRPr lang="en-US" dirty="0"/>
          </a:p>
        </p:txBody>
      </p:sp>
      <p:sp>
        <p:nvSpPr>
          <p:cNvPr id="3" name="Content Placeholder 2">
            <a:extLst>
              <a:ext uri="{FF2B5EF4-FFF2-40B4-BE49-F238E27FC236}">
                <a16:creationId xmlns:a16="http://schemas.microsoft.com/office/drawing/2014/main" id="{7142EE1F-5A31-4860-8229-8C66993D3C28}"/>
              </a:ext>
            </a:extLst>
          </p:cNvPr>
          <p:cNvSpPr>
            <a:spLocks noGrp="1"/>
          </p:cNvSpPr>
          <p:nvPr>
            <p:ph idx="1"/>
          </p:nvPr>
        </p:nvSpPr>
        <p:spPr/>
        <p:txBody>
          <a:bodyPr/>
          <a:lstStyle/>
          <a:p>
            <a:r>
              <a:rPr lang="en-US" dirty="0"/>
              <a:t>Nothing not acceptable to her  </a:t>
            </a:r>
          </a:p>
          <a:p>
            <a:r>
              <a:rPr lang="en-US" dirty="0"/>
              <a:t>Custom increased offset </a:t>
            </a:r>
            <a:r>
              <a:rPr lang="en-US" dirty="0" err="1"/>
              <a:t>glenosphere</a:t>
            </a:r>
            <a:r>
              <a:rPr lang="en-US" dirty="0"/>
              <a:t> placed eccentrically to avoid removing well fixed baseplate  and constrained liner with spacer on humeral side .</a:t>
            </a:r>
          </a:p>
          <a:p>
            <a:r>
              <a:rPr lang="en-US" dirty="0"/>
              <a:t>Remove </a:t>
            </a:r>
            <a:r>
              <a:rPr lang="en-US" dirty="0" err="1"/>
              <a:t>glenosphere</a:t>
            </a:r>
            <a:r>
              <a:rPr lang="en-US" dirty="0"/>
              <a:t> use alternative centerline fixation more inferiorly representative </a:t>
            </a:r>
            <a:r>
              <a:rPr lang="en-US" dirty="0" err="1"/>
              <a:t>ct</a:t>
            </a:r>
            <a:r>
              <a:rPr lang="en-US" dirty="0"/>
              <a:t> scan slice enclosed </a:t>
            </a:r>
          </a:p>
          <a:p>
            <a:r>
              <a:rPr lang="en-US" dirty="0"/>
              <a:t>Weird idea opening wedge osteotomy of scapula as some of her scapular malposition is related to scoliosis </a:t>
            </a:r>
          </a:p>
        </p:txBody>
      </p:sp>
    </p:spTree>
    <p:extLst>
      <p:ext uri="{BB962C8B-B14F-4D97-AF65-F5344CB8AC3E}">
        <p14:creationId xmlns:p14="http://schemas.microsoft.com/office/powerpoint/2010/main" val="35777969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220</Words>
  <Application>Microsoft Office PowerPoint</Application>
  <PresentationFormat>Widescreen</PresentationFormat>
  <Paragraphs>23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KC </vt:lpstr>
      <vt:lpstr>PowerPoint Presentation</vt:lpstr>
      <vt:lpstr>Where I came in </vt:lpstr>
      <vt:lpstr>PowerPoint Presentation</vt:lpstr>
      <vt:lpstr>PowerPoint Presentation</vt:lpstr>
      <vt:lpstr>PowerPoint Presentation</vt:lpstr>
      <vt:lpstr>Alternatives I’ve considered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KC</dc:title>
  <dc:creator>Burkhead, Wayne M.D.</dc:creator>
  <cp:lastModifiedBy>Haberli, Jillian</cp:lastModifiedBy>
  <cp:revision>7</cp:revision>
  <dcterms:created xsi:type="dcterms:W3CDTF">2019-12-28T14:13:09Z</dcterms:created>
  <dcterms:modified xsi:type="dcterms:W3CDTF">2020-01-03T14:15:05Z</dcterms:modified>
</cp:coreProperties>
</file>