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42" y="10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de0027b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de0027b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de0027b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de0027b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dde0027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dde0027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dde0027b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dde0027b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dde0027b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dde0027b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e0027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e0027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de0027b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de0027b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de0027b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de0027b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de0027b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dde0027b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de0027b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de0027b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Codman Society Case presentation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243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 reconstruction anterior and lateral view 10 months postoperative - collapse of acromial stress fx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1170"/>
            <a:ext cx="9144002" cy="363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69350" y="1847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73425" y="-68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 y/f Acromial stress fracture after Right RTSA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73425" y="476625"/>
            <a:ext cx="8520600" cy="3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CC: Severe RIGHT shoulder pain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HPI: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S/P RTSA August 2019 with postoperative acromial stress fracture (diagnosed December 2019). Patient had continous pain 5/10 since surgery -  </a:t>
            </a:r>
            <a:r>
              <a:rPr lang="en" sz="1400" b="1">
                <a:solidFill>
                  <a:srgbClr val="000000"/>
                </a:solidFill>
              </a:rPr>
              <a:t>RTSA August 2019 due to irreparable rotator cuff tear. </a:t>
            </a:r>
            <a:endParaRPr sz="1400"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S/p open rotator cuff repair by Dr in Maine in 2011. Never regained strength after this surgery.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Preop  SSV 30%.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Pain 5-10 out of 10. Positive night pain. 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Oxycodone, Gabapentin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PMHx:  Attention deficit disorder, GERD, hiatal hernia, depression, lymphedema (left arm and leg) since cyst removal left breast, IBS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PSHx: LEFT RTSA 11/6/18 (PerForm Plus full wedged, 15°angled baseplate) + Biceps tenodesis (Dr. Warner, SSV 75%), Left total knee surgery, foot surgery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Meds: </a:t>
            </a:r>
            <a:r>
              <a:rPr lang="en" sz="1400">
                <a:solidFill>
                  <a:srgbClr val="000000"/>
                </a:solidFill>
                <a:highlight>
                  <a:srgbClr val="FEFEFE"/>
                </a:highlight>
              </a:rPr>
              <a:t>Amitriptyline, aspirin 325, bupropion, famotidine, Gabapentin, Oxycodone/ HYDROmorphone, methylphenidate 3x/d, nitrofurantoin, omeprazole, ondansetron, scopolamine, senna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Allergy: Midazolam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Social: Denies smoking, socially alcohol, retired nurse, lives alone in Maine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69y/f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 right shoulder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Ht: 5’6”; Wt: 170lb; BMI: 27 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Healed incision, 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flattend right shoulder compared to left.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TTP posterior Acromion and lateral scapular spine tenderness over acromion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ROM R/L: Flexion 130/150 Abdcution 120/140 ER 40/40, IR Sacrum/T4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Preoperative (before RTSA) right shoulder Flexion 160, Abd 150, ER 40, IR SI joint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Strength: 4/5 Abduction/ER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SILT axillary, medial, radial, ulnar nerves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Intact EPL/FPL/IO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2+ radial pulse</a:t>
            </a:r>
            <a:endParaRPr sz="1600"/>
          </a:p>
          <a:p>
            <a:pPr marL="137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23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ray RIGHT preoperative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4859" t="12367" r="7582" b="7427"/>
          <a:stretch/>
        </p:blipFill>
        <p:spPr>
          <a:xfrm>
            <a:off x="750100" y="941450"/>
            <a:ext cx="8006100" cy="41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days postoperative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6155"/>
            <a:ext cx="9144002" cy="457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RTSA Implant used: 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8855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  </a:t>
            </a:r>
            <a:r>
              <a:rPr lang="en" sz="1600"/>
              <a:t>Preoperative virtual surgical planning with creation of patient-specific guide and 3D printed surrogate model of the glenoid.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2.  Aequalis Reversed II glenoid baseplate, 25 mm long post with autogenous intercalated bone graft reconstruction (7mm superior and 7mm posterior graft) of the glenoid.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3.  Aequalis Reversed centered glenoid sphere, 36 x 25 mm.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4.  Ascend Flex standard press fit stem, 3B.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5.  A 0 mm high eccentricity tray.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6.  A 36 x 6 mm polyethylene insert.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months postopertive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50" y="617772"/>
            <a:ext cx="9144000" cy="44858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9"/>
          <p:cNvCxnSpPr/>
          <p:nvPr/>
        </p:nvCxnSpPr>
        <p:spPr>
          <a:xfrm>
            <a:off x="624450" y="893675"/>
            <a:ext cx="768300" cy="1008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128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 4 months postoperative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2156"/>
            <a:ext cx="9143999" cy="3459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20"/>
          <p:cNvCxnSpPr/>
          <p:nvPr/>
        </p:nvCxnSpPr>
        <p:spPr>
          <a:xfrm rot="10800000" flipH="1">
            <a:off x="874150" y="3054825"/>
            <a:ext cx="345900" cy="614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20"/>
          <p:cNvCxnSpPr/>
          <p:nvPr/>
        </p:nvCxnSpPr>
        <p:spPr>
          <a:xfrm rot="10800000" flipH="1">
            <a:off x="5953925" y="3054825"/>
            <a:ext cx="345900" cy="614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137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months postoperative - secondary displacement 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5" y="792298"/>
            <a:ext cx="9144001" cy="428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Codman Society Case presentation</vt:lpstr>
      <vt:lpstr>70 y/f Acromial stress fracture after Right RTSA   </vt:lpstr>
      <vt:lpstr>69y/f     </vt:lpstr>
      <vt:lpstr>X ray RIGHT preoperative</vt:lpstr>
      <vt:lpstr>10 days postoperative</vt:lpstr>
      <vt:lpstr>RTSA Implant used: </vt:lpstr>
      <vt:lpstr>4 months postopertive</vt:lpstr>
      <vt:lpstr>CT 4 months postoperative</vt:lpstr>
      <vt:lpstr>10 months postoperative - secondary displacement </vt:lpstr>
      <vt:lpstr>CT reconstruction anterior and lateral view 10 months postoperative - collapse of acromial stress fx</vt:lpstr>
      <vt:lpstr>Treatment?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Codman Society Case presentation</dc:title>
  <dc:creator>Florian Grubhofer</dc:creator>
  <cp:lastModifiedBy>Grubhofer, Florian</cp:lastModifiedBy>
  <cp:revision>1</cp:revision>
  <dcterms:modified xsi:type="dcterms:W3CDTF">2020-07-31T23:09:25Z</dcterms:modified>
</cp:coreProperties>
</file>