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74" r:id="rId16"/>
    <p:sldId id="269" r:id="rId17"/>
    <p:sldId id="276" r:id="rId18"/>
    <p:sldId id="270" r:id="rId19"/>
    <p:sldId id="271" r:id="rId20"/>
    <p:sldId id="272" r:id="rId21"/>
    <p:sldId id="273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172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3314-D17E-7F4C-9B08-1BADA5335349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DE9-9454-DF49-943C-BB46936A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7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3314-D17E-7F4C-9B08-1BADA5335349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DE9-9454-DF49-943C-BB46936A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9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3314-D17E-7F4C-9B08-1BADA5335349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DE9-9454-DF49-943C-BB46936A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7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3314-D17E-7F4C-9B08-1BADA5335349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DE9-9454-DF49-943C-BB46936A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9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3314-D17E-7F4C-9B08-1BADA5335349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DE9-9454-DF49-943C-BB46936A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3314-D17E-7F4C-9B08-1BADA5335349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DE9-9454-DF49-943C-BB46936A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9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3314-D17E-7F4C-9B08-1BADA5335349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DE9-9454-DF49-943C-BB46936A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3314-D17E-7F4C-9B08-1BADA5335349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DE9-9454-DF49-943C-BB46936A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0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3314-D17E-7F4C-9B08-1BADA5335349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DE9-9454-DF49-943C-BB46936A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9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3314-D17E-7F4C-9B08-1BADA5335349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DE9-9454-DF49-943C-BB46936A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79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23314-D17E-7F4C-9B08-1BADA5335349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DE9-9454-DF49-943C-BB46936A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23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23314-D17E-7F4C-9B08-1BADA5335349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5EDE9-9454-DF49-943C-BB46936AE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8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xpostop2-30may00-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5245"/>
            <a:ext cx="5246032" cy="45527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2619" y="47633"/>
            <a:ext cx="92092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Case: Metal Back TSA in a 52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yo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920" y="987458"/>
            <a:ext cx="843343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year ago underwent TSA for AVN (1999) in NYC…then moved to Boston and presented</a:t>
            </a:r>
          </a:p>
          <a:p>
            <a:r>
              <a:rPr lang="en-US" dirty="0"/>
              <a:t>To the EW with this </a:t>
            </a:r>
            <a:r>
              <a:rPr lang="en-US" dirty="0" err="1"/>
              <a:t>xray</a:t>
            </a:r>
            <a:r>
              <a:rPr lang="en-US" dirty="0"/>
              <a:t>….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What do you see?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What would you do?</a:t>
            </a:r>
          </a:p>
        </p:txBody>
      </p:sp>
      <p:pic>
        <p:nvPicPr>
          <p:cNvPr id="9" name="Picture 8" descr="postop3-6jun00-a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92" y="4272331"/>
            <a:ext cx="4020008" cy="2585669"/>
          </a:xfrm>
          <a:prstGeom prst="rect">
            <a:avLst/>
          </a:prstGeom>
        </p:spPr>
      </p:pic>
      <p:sp>
        <p:nvSpPr>
          <p:cNvPr id="10" name="Bent Arrow 9"/>
          <p:cNvSpPr/>
          <p:nvPr/>
        </p:nvSpPr>
        <p:spPr>
          <a:xfrm rot="5400000">
            <a:off x="6131712" y="2115630"/>
            <a:ext cx="1286550" cy="2911287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8045" y="2862018"/>
            <a:ext cx="157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Post-reduction</a:t>
            </a:r>
          </a:p>
        </p:txBody>
      </p:sp>
    </p:spTree>
    <p:extLst>
      <p:ext uri="{BB962C8B-B14F-4D97-AF65-F5344CB8AC3E}">
        <p14:creationId xmlns:p14="http://schemas.microsoft.com/office/powerpoint/2010/main" val="2331141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000" y="536222"/>
            <a:ext cx="233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Postop 12 years (2011)</a:t>
            </a:r>
          </a:p>
        </p:txBody>
      </p:sp>
      <p:pic>
        <p:nvPicPr>
          <p:cNvPr id="3" name="Picture 2" descr="HV AP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" y="1460500"/>
            <a:ext cx="4432300" cy="5397500"/>
          </a:xfrm>
          <a:prstGeom prst="rect">
            <a:avLst/>
          </a:prstGeom>
        </p:spPr>
      </p:pic>
      <p:pic>
        <p:nvPicPr>
          <p:cNvPr id="4" name="Picture 3" descr="HV AX 20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598" y="3824110"/>
            <a:ext cx="5037401" cy="3033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6000" y="566887"/>
            <a:ext cx="3570208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“Occasional aching” (0-3/10)</a:t>
            </a:r>
          </a:p>
          <a:p>
            <a:pPr marL="285750" indent="-285750">
              <a:buFontTx/>
              <a:buChar char="-"/>
            </a:pPr>
            <a:r>
              <a:rPr lang="en-US" dirty="0"/>
              <a:t>SSV = 80%</a:t>
            </a:r>
          </a:p>
          <a:p>
            <a:pPr marL="285750" indent="-285750">
              <a:buFontTx/>
              <a:buChar char="-"/>
            </a:pPr>
            <a:r>
              <a:rPr lang="en-US" dirty="0"/>
              <a:t>AFF = 120</a:t>
            </a:r>
            <a:r>
              <a:rPr lang="en-US" baseline="30000" dirty="0"/>
              <a:t>O</a:t>
            </a:r>
            <a:r>
              <a:rPr lang="en-US" dirty="0"/>
              <a:t>; AER = 30</a:t>
            </a:r>
            <a:r>
              <a:rPr lang="en-US" baseline="30000" dirty="0"/>
              <a:t>o</a:t>
            </a:r>
            <a:r>
              <a:rPr lang="en-US" dirty="0"/>
              <a:t>; AIR = T-12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0" y="1741310"/>
            <a:ext cx="38989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V AP 2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31433" cy="5319889"/>
          </a:xfrm>
          <a:prstGeom prst="rect">
            <a:avLst/>
          </a:prstGeom>
        </p:spPr>
      </p:pic>
      <p:pic>
        <p:nvPicPr>
          <p:cNvPr id="3" name="Picture 2" descr="HV AX 20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22" y="3978036"/>
            <a:ext cx="5305778" cy="2879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8333" y="395111"/>
            <a:ext cx="233542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Postop 15 years (2014)</a:t>
            </a:r>
          </a:p>
          <a:p>
            <a:r>
              <a:rPr lang="en-US" dirty="0"/>
              <a:t>…SHE IS NOW 54yo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1111" y="1143000"/>
            <a:ext cx="3365024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Pain 4-5/10</a:t>
            </a:r>
          </a:p>
          <a:p>
            <a:pPr marL="285750" indent="-285750">
              <a:buFontTx/>
              <a:buChar char="-"/>
            </a:pPr>
            <a:r>
              <a:rPr lang="en-US" dirty="0"/>
              <a:t>SSV = 70%</a:t>
            </a:r>
          </a:p>
          <a:p>
            <a:pPr marL="285750" indent="-285750">
              <a:buFontTx/>
              <a:buChar char="-"/>
            </a:pPr>
            <a:r>
              <a:rPr lang="en-US" dirty="0"/>
              <a:t>AFF = 120</a:t>
            </a:r>
            <a:r>
              <a:rPr lang="en-US" baseline="30000" dirty="0"/>
              <a:t>O</a:t>
            </a:r>
            <a:r>
              <a:rPr lang="en-US" dirty="0"/>
              <a:t>; AER = 30</a:t>
            </a:r>
            <a:r>
              <a:rPr lang="en-US" baseline="30000" dirty="0"/>
              <a:t>O</a:t>
            </a:r>
            <a:r>
              <a:rPr lang="en-US" dirty="0"/>
              <a:t>; AIR = L1</a:t>
            </a:r>
          </a:p>
          <a:p>
            <a:pPr marL="285750" indent="-285750">
              <a:buFontTx/>
              <a:buChar char="-"/>
            </a:pPr>
            <a:r>
              <a:rPr lang="en-US" dirty="0"/>
              <a:t>ER Lag sign = 30</a:t>
            </a:r>
            <a:r>
              <a:rPr lang="en-US" baseline="30000" dirty="0"/>
              <a:t>o</a:t>
            </a:r>
            <a:r>
              <a:rPr lang="en-US" dirty="0"/>
              <a:t>; Weak ER!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049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V AX 2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2169" y="268111"/>
            <a:ext cx="7788051" cy="3118556"/>
          </a:xfrm>
          <a:prstGeom prst="rect">
            <a:avLst/>
          </a:prstGeom>
        </p:spPr>
      </p:pic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55" y="3386668"/>
            <a:ext cx="6281145" cy="3411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9556" y="2441222"/>
            <a:ext cx="652643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2008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0667" y="4035778"/>
            <a:ext cx="652643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2004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2889" y="3259669"/>
            <a:ext cx="1253506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Poly Wear?</a:t>
            </a:r>
          </a:p>
        </p:txBody>
      </p:sp>
    </p:spTree>
    <p:extLst>
      <p:ext uri="{BB962C8B-B14F-4D97-AF65-F5344CB8AC3E}">
        <p14:creationId xmlns:p14="http://schemas.microsoft.com/office/powerpoint/2010/main" val="2908244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06 at 9.0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74"/>
            <a:ext cx="9144000" cy="3282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4334" y="465666"/>
            <a:ext cx="652643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2008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48765" y="465666"/>
            <a:ext cx="652643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0511" y="2213002"/>
            <a:ext cx="1534044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Poly wear????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674556" y="2638779"/>
            <a:ext cx="465666" cy="127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674556" y="3190457"/>
            <a:ext cx="465666" cy="21693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67111" y="3005791"/>
            <a:ext cx="1133644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Osteolysis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 descr="JOHN SNO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1111"/>
            <a:ext cx="5174262" cy="29068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34" y="3375123"/>
            <a:ext cx="1721622" cy="12730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836" y="3407389"/>
            <a:ext cx="2431164" cy="12545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4572000"/>
            <a:ext cx="35433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6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B19E2-3A5D-4661-AFF0-D70854A4F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D5171-02B5-44BD-B830-C71C148AA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 was last seen in 2014 and she was having some pain, but tolerable and not affecting her activities of daily living.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467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369BB-1F82-44BE-B187-44608D3D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patient returns…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DD50-09F9-4046-9317-D958EC34A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Rates her shoulder at 40-50% of normal</a:t>
            </a:r>
          </a:p>
          <a:p>
            <a:r>
              <a:rPr lang="en-US" dirty="0"/>
              <a:t>Pain ranges from 8-9</a:t>
            </a:r>
          </a:p>
          <a:p>
            <a:r>
              <a:rPr lang="en-US" dirty="0"/>
              <a:t>Forward flexion 80 degrees</a:t>
            </a:r>
          </a:p>
          <a:p>
            <a:r>
              <a:rPr lang="en-US" dirty="0"/>
              <a:t>External Rotation 10 degrees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165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749CC-2197-49C0-ADED-7ED2B93CE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18BE9-B8CC-4E98-860B-B84D223D5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563" y="1573637"/>
            <a:ext cx="4040188" cy="639762"/>
          </a:xfrm>
        </p:spPr>
        <p:txBody>
          <a:bodyPr/>
          <a:lstStyle/>
          <a:p>
            <a:r>
              <a:rPr lang="en-US" dirty="0"/>
              <a:t>2014 x rays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C840BC-0147-4BC3-B80B-470859151F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2213399"/>
            <a:ext cx="4040188" cy="387424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7B3EAE-F047-4542-8150-068CADBA4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3614" y="1597210"/>
            <a:ext cx="4041775" cy="639762"/>
          </a:xfrm>
        </p:spPr>
        <p:txBody>
          <a:bodyPr/>
          <a:lstStyle/>
          <a:p>
            <a:r>
              <a:rPr lang="en-US" dirty="0"/>
              <a:t>2019 x rays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DA03F9-4D5A-45AF-99FC-97C9C04D450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7030" y="2236972"/>
            <a:ext cx="3265254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21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C22F6-5472-4DDC-8217-50729A986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E165B-A957-4640-BDCB-B94BA5C87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2014 x rays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678D5A-C63E-4AE0-A052-531DB8EFD1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452631"/>
            <a:ext cx="4040188" cy="33957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B5CE59-A202-4AE9-B13B-51A4925A0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2019 </a:t>
            </a:r>
            <a:r>
              <a:rPr lang="en-US" dirty="0" err="1"/>
              <a:t>xrays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63ABA6-289F-410F-AEDB-C611584E84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196464"/>
            <a:ext cx="4041775" cy="390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5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944F-BB11-4014-892F-F90822BBF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CT scan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672266-6C87-409C-AF94-AC7CABE6F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643" y="1600200"/>
            <a:ext cx="4637439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8BBAF-57BF-41A9-80E1-177F3976B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27" y="1751960"/>
            <a:ext cx="4105873" cy="381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85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6496F-C12E-4773-827B-31E4BB4FD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45BF6F-BEFA-4405-AD3C-85EC751B2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92" y="1782696"/>
            <a:ext cx="4133875" cy="4127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686343-56BD-4939-975D-FDE26482E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82696"/>
            <a:ext cx="4459945" cy="406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69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xpreop1-10ma00-ax ADJUS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2785872"/>
            <a:ext cx="5623560" cy="4072128"/>
          </a:xfrm>
          <a:prstGeom prst="rect">
            <a:avLst/>
          </a:prstGeom>
        </p:spPr>
      </p:pic>
      <p:pic>
        <p:nvPicPr>
          <p:cNvPr id="5" name="Picture 4" descr="rxpreop1-10ma00-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5816" cy="5897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9999" y="1121484"/>
            <a:ext cx="2685351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Increased ER</a:t>
            </a:r>
          </a:p>
          <a:p>
            <a:pPr marL="285750" indent="-285750">
              <a:buFontTx/>
              <a:buChar char="-"/>
            </a:pPr>
            <a:r>
              <a:rPr lang="en-US" dirty="0"/>
              <a:t>Weak ER</a:t>
            </a:r>
          </a:p>
          <a:p>
            <a:pPr marL="285750" indent="-285750">
              <a:buFontTx/>
              <a:buChar char="-"/>
            </a:pPr>
            <a:r>
              <a:rPr lang="en-US" dirty="0"/>
              <a:t>Positive Belly-press test</a:t>
            </a:r>
          </a:p>
        </p:txBody>
      </p:sp>
      <p:sp>
        <p:nvSpPr>
          <p:cNvPr id="8" name="Rectangle 7"/>
          <p:cNvSpPr/>
          <p:nvPr/>
        </p:nvSpPr>
        <p:spPr>
          <a:xfrm>
            <a:off x="6391361" y="14642"/>
            <a:ext cx="1210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PEx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266108"/>
            <a:ext cx="3416320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It is 1999….No reverse prosthesis</a:t>
            </a:r>
          </a:p>
          <a:p>
            <a:r>
              <a:rPr lang="en-US" dirty="0">
                <a:solidFill>
                  <a:schemeClr val="bg1"/>
                </a:solidFill>
              </a:rPr>
              <a:t>- She is 39 </a:t>
            </a:r>
            <a:r>
              <a:rPr lang="en-US" dirty="0" err="1">
                <a:solidFill>
                  <a:schemeClr val="bg1"/>
                </a:solidFill>
              </a:rPr>
              <a:t>yo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20622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0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6F6B-AF0F-487E-8C95-BC5686437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0CCF04-2889-4155-AD33-619CF12B1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43" y="2031505"/>
            <a:ext cx="4385398" cy="3940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ECE1BB-725C-43AB-BC2D-57E92C3A8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399" y="1956895"/>
            <a:ext cx="3919158" cy="40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74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2ABC0-D01C-43D0-AA62-3A62F9824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E1F7F4-A26F-4966-96BD-FE5829BFD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51207"/>
            <a:ext cx="4255599" cy="3674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269B6-CB0A-458A-A079-F5B217321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838" y="2426808"/>
            <a:ext cx="3836934" cy="36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25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EA905D-37EE-478E-9227-38271BCBFB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the next step…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F8676DF-5C37-48B6-972D-AC67DF8786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65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06 at 8.20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75166" cy="2870042"/>
          </a:xfrm>
          <a:prstGeom prst="rect">
            <a:avLst/>
          </a:prstGeom>
        </p:spPr>
      </p:pic>
      <p:pic>
        <p:nvPicPr>
          <p:cNvPr id="3" name="Picture 2" descr="Screen Shot 2018-01-06 at 8.20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587" y="1816511"/>
            <a:ext cx="4260413" cy="5041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897" y="3183630"/>
            <a:ext cx="3159839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Well fixed metal </a:t>
            </a:r>
            <a:r>
              <a:rPr lang="en-US" dirty="0" err="1"/>
              <a:t>glenoid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Poly fracture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Subscapularis</a:t>
            </a:r>
            <a:r>
              <a:rPr lang="en-US" dirty="0"/>
              <a:t> insufficiency….</a:t>
            </a:r>
          </a:p>
        </p:txBody>
      </p:sp>
    </p:spTree>
    <p:extLst>
      <p:ext uri="{BB962C8B-B14F-4D97-AF65-F5344CB8AC3E}">
        <p14:creationId xmlns:p14="http://schemas.microsoft.com/office/powerpoint/2010/main" val="646928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1-06 at 8.2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9258"/>
            <a:ext cx="9144000" cy="1497724"/>
          </a:xfrm>
          <a:prstGeom prst="rect">
            <a:avLst/>
          </a:prstGeom>
        </p:spPr>
      </p:pic>
      <p:pic>
        <p:nvPicPr>
          <p:cNvPr id="3" name="Picture 2" descr="Screen Shot 2018-01-06 at 8.23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8"/>
            <a:ext cx="9144000" cy="2015207"/>
          </a:xfrm>
          <a:prstGeom prst="rect">
            <a:avLst/>
          </a:prstGeom>
        </p:spPr>
      </p:pic>
      <p:pic>
        <p:nvPicPr>
          <p:cNvPr id="5" name="Picture 4" descr="Screen Shot 2018-01-06 at 8.25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15" y="1472990"/>
            <a:ext cx="2755900" cy="419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500862"/>
            <a:ext cx="9144000" cy="823732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ostop3-6jun00-a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48" y="1"/>
            <a:ext cx="456235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1896" y="5129889"/>
            <a:ext cx="2864887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Poly was fractured</a:t>
            </a:r>
          </a:p>
          <a:p>
            <a:pPr marL="285750" indent="-285750">
              <a:buFontTx/>
              <a:buChar char="-"/>
            </a:pPr>
            <a:r>
              <a:rPr lang="en-US" dirty="0"/>
              <a:t>Well fixed stem &amp; </a:t>
            </a:r>
            <a:r>
              <a:rPr lang="en-US" dirty="0" err="1"/>
              <a:t>glenoid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Poly exchange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Pectoralis</a:t>
            </a:r>
            <a:r>
              <a:rPr lang="en-US" dirty="0"/>
              <a:t> major transfer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5057" y="379396"/>
            <a:ext cx="2829771" cy="646331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Reverse was not available in</a:t>
            </a:r>
          </a:p>
          <a:p>
            <a:r>
              <a:rPr lang="en-US" dirty="0">
                <a:solidFill>
                  <a:srgbClr val="FFFFFF"/>
                </a:solidFill>
              </a:rPr>
              <a:t>1999 and she is 39yo</a:t>
            </a:r>
          </a:p>
        </p:txBody>
      </p:sp>
      <p:pic>
        <p:nvPicPr>
          <p:cNvPr id="11" name="Picture 10" descr="THEIRIE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3771"/>
            <a:ext cx="2832023" cy="24842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1604" y="5103673"/>
            <a:ext cx="20912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cs typeface="Lucida Calligraphy"/>
              </a:rPr>
              <a:t>Now</a:t>
            </a:r>
          </a:p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Calligraphy"/>
                <a:cs typeface="Lucida Calligraphy"/>
              </a:rPr>
              <a:t>What?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73422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xpostop3-28nov00-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"/>
            <a:ext cx="5486400" cy="6574536"/>
          </a:xfrm>
          <a:prstGeom prst="rect">
            <a:avLst/>
          </a:prstGeom>
        </p:spPr>
      </p:pic>
      <p:pic>
        <p:nvPicPr>
          <p:cNvPr id="3" name="Picture 2" descr="rxpostop3-22aug00-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37" y="3626603"/>
            <a:ext cx="5234863" cy="3231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7528" y="283464"/>
            <a:ext cx="3306201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Latarjet</a:t>
            </a:r>
            <a:r>
              <a:rPr lang="en-US" dirty="0"/>
              <a:t> placing Coracoid medial</a:t>
            </a:r>
          </a:p>
          <a:p>
            <a:r>
              <a:rPr lang="en-US" dirty="0"/>
              <a:t>To </a:t>
            </a:r>
            <a:r>
              <a:rPr lang="en-US" dirty="0" err="1"/>
              <a:t>glenoid</a:t>
            </a:r>
            <a:r>
              <a:rPr lang="en-US" dirty="0"/>
              <a:t>…screw broke…revised</a:t>
            </a:r>
          </a:p>
          <a:p>
            <a:r>
              <a:rPr lang="en-US" dirty="0"/>
              <a:t>At surgery to anchor fixation &amp;</a:t>
            </a:r>
          </a:p>
          <a:p>
            <a:r>
              <a:rPr lang="en-US" dirty="0"/>
              <a:t>Sutures….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7528" y="1863990"/>
            <a:ext cx="2787943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/>
              <a:t> Q1: Will it work?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Q2: How long will it last?</a:t>
            </a:r>
          </a:p>
        </p:txBody>
      </p:sp>
    </p:spTree>
    <p:extLst>
      <p:ext uri="{BB962C8B-B14F-4D97-AF65-F5344CB8AC3E}">
        <p14:creationId xmlns:p14="http://schemas.microsoft.com/office/powerpoint/2010/main" val="3827817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 2 2 yea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8484" cy="6858000"/>
          </a:xfrm>
          <a:prstGeom prst="rect">
            <a:avLst/>
          </a:prstGeom>
        </p:spPr>
      </p:pic>
      <p:pic>
        <p:nvPicPr>
          <p:cNvPr id="4" name="Picture 3" descr="axillary 2 ye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16" y="3457363"/>
            <a:ext cx="5746184" cy="3400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7528" y="593838"/>
            <a:ext cx="246734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years postop, 2001,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Feels well, SSV = 80%</a:t>
            </a:r>
          </a:p>
          <a:p>
            <a:pPr marL="285750" indent="-285750">
              <a:buFontTx/>
              <a:buChar char="-"/>
            </a:pPr>
            <a:r>
              <a:rPr lang="en-US" dirty="0"/>
              <a:t>AFF = 120</a:t>
            </a:r>
            <a:r>
              <a:rPr lang="en-US" baseline="30000" dirty="0"/>
              <a:t>O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AER = 30</a:t>
            </a:r>
            <a:r>
              <a:rPr lang="en-US" baseline="30000" dirty="0"/>
              <a:t>O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Belly Press Positive</a:t>
            </a:r>
          </a:p>
        </p:txBody>
      </p:sp>
    </p:spTree>
    <p:extLst>
      <p:ext uri="{BB962C8B-B14F-4D97-AF65-F5344CB8AC3E}">
        <p14:creationId xmlns:p14="http://schemas.microsoft.com/office/powerpoint/2010/main" val="3657590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yearsFU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22528" y="1171180"/>
            <a:ext cx="461839" cy="197946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907" y="5344538"/>
            <a:ext cx="15867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3-Years postop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113218" y="1270153"/>
            <a:ext cx="2111264" cy="44537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24482" y="940243"/>
            <a:ext cx="154396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Operative side</a:t>
            </a:r>
          </a:p>
        </p:txBody>
      </p:sp>
    </p:spTree>
    <p:extLst>
      <p:ext uri="{BB962C8B-B14F-4D97-AF65-F5344CB8AC3E}">
        <p14:creationId xmlns:p14="http://schemas.microsoft.com/office/powerpoint/2010/main" val="41894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V AP 2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0800" cy="5321300"/>
          </a:xfrm>
          <a:prstGeom prst="rect">
            <a:avLst/>
          </a:prstGeom>
        </p:spPr>
      </p:pic>
      <p:pic>
        <p:nvPicPr>
          <p:cNvPr id="3" name="Picture 2" descr="HV AX 20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13100" y="4483100"/>
            <a:ext cx="5930900" cy="2374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9540" y="643324"/>
            <a:ext cx="449353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8-years postop (2007)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Pain = 0-2/10</a:t>
            </a:r>
          </a:p>
          <a:p>
            <a:pPr marL="285750" indent="-285750">
              <a:buFontTx/>
              <a:buChar char="-"/>
            </a:pPr>
            <a:r>
              <a:rPr lang="en-US" dirty="0"/>
              <a:t>SSV = 80%</a:t>
            </a:r>
          </a:p>
          <a:p>
            <a:pPr marL="285750" indent="-285750">
              <a:buFontTx/>
              <a:buChar char="-"/>
            </a:pPr>
            <a:r>
              <a:rPr lang="en-US" dirty="0"/>
              <a:t>Has a 4 </a:t>
            </a:r>
            <a:r>
              <a:rPr lang="en-US" dirty="0" err="1"/>
              <a:t>yo</a:t>
            </a:r>
            <a:r>
              <a:rPr lang="en-US" dirty="0"/>
              <a:t> daughter now</a:t>
            </a:r>
          </a:p>
          <a:p>
            <a:pPr marL="285750" indent="-285750">
              <a:buFontTx/>
              <a:buChar char="-"/>
            </a:pPr>
            <a:r>
              <a:rPr lang="en-US" dirty="0"/>
              <a:t>AFF = 120</a:t>
            </a:r>
            <a:r>
              <a:rPr lang="en-US" baseline="30000" dirty="0"/>
              <a:t>O</a:t>
            </a:r>
            <a:r>
              <a:rPr lang="en-US" dirty="0"/>
              <a:t>; AER = 20</a:t>
            </a:r>
            <a:r>
              <a:rPr lang="en-US" baseline="30000" dirty="0"/>
              <a:t>O</a:t>
            </a:r>
          </a:p>
          <a:p>
            <a:pPr marL="285750" indent="-285750">
              <a:buFontTx/>
              <a:buChar char="-"/>
            </a:pPr>
            <a:r>
              <a:rPr lang="en-US" dirty="0"/>
              <a:t>ABD = 90</a:t>
            </a:r>
            <a:r>
              <a:rPr lang="en-US" baseline="30000" dirty="0"/>
              <a:t>O</a:t>
            </a:r>
            <a:r>
              <a:rPr lang="en-US" dirty="0"/>
              <a:t> &amp; can put hand behind her head</a:t>
            </a:r>
          </a:p>
          <a:p>
            <a:pPr marL="285750" indent="-285750">
              <a:buFontTx/>
              <a:buChar char="-"/>
            </a:pPr>
            <a:r>
              <a:rPr lang="en-US" dirty="0"/>
              <a:t>AIR = T-10</a:t>
            </a:r>
          </a:p>
        </p:txBody>
      </p:sp>
    </p:spTree>
    <p:extLst>
      <p:ext uri="{BB962C8B-B14F-4D97-AF65-F5344CB8AC3E}">
        <p14:creationId xmlns:p14="http://schemas.microsoft.com/office/powerpoint/2010/main" val="2777749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9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0814" cy="3443111"/>
          </a:xfrm>
          <a:prstGeom prst="rect">
            <a:avLst/>
          </a:prstGeom>
        </p:spPr>
      </p:pic>
      <p:pic>
        <p:nvPicPr>
          <p:cNvPr id="3" name="Picture 2" descr="DSCN49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12" y="-1"/>
            <a:ext cx="4553188" cy="3414891"/>
          </a:xfrm>
          <a:prstGeom prst="rect">
            <a:avLst/>
          </a:prstGeom>
        </p:spPr>
      </p:pic>
      <p:pic>
        <p:nvPicPr>
          <p:cNvPr id="4" name="Picture 3" descr="DSCN494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4891"/>
            <a:ext cx="4590813" cy="3443110"/>
          </a:xfrm>
          <a:prstGeom prst="rect">
            <a:avLst/>
          </a:prstGeom>
        </p:spPr>
      </p:pic>
      <p:pic>
        <p:nvPicPr>
          <p:cNvPr id="5" name="Picture 4" descr="DSCN494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14" y="3443110"/>
            <a:ext cx="4553185" cy="34148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7333" y="1114778"/>
            <a:ext cx="451556" cy="21166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32222" y="818444"/>
            <a:ext cx="437445" cy="19755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32000" y="4428067"/>
            <a:ext cx="451556" cy="21166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96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344</Words>
  <Application>Microsoft Office PowerPoint</Application>
  <PresentationFormat>On-screen Show (4:3)</PresentationFormat>
  <Paragraphs>75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Lucida Calligraphy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2019 patient returns…</vt:lpstr>
      <vt:lpstr>PowerPoint Presentation</vt:lpstr>
      <vt:lpstr>PowerPoint Presentation</vt:lpstr>
      <vt:lpstr>2019 CT scan</vt:lpstr>
      <vt:lpstr>PowerPoint Presentation</vt:lpstr>
      <vt:lpstr>PowerPoint Presentation</vt:lpstr>
      <vt:lpstr>PowerPoint Presentation</vt:lpstr>
      <vt:lpstr>What is the next step…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Warner</dc:creator>
  <cp:lastModifiedBy>Haberli, Jillian</cp:lastModifiedBy>
  <cp:revision>14</cp:revision>
  <dcterms:created xsi:type="dcterms:W3CDTF">2018-01-06T21:44:23Z</dcterms:created>
  <dcterms:modified xsi:type="dcterms:W3CDTF">2019-10-28T16:43:21Z</dcterms:modified>
</cp:coreProperties>
</file>