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213C0-31B5-47A2-A5F1-38B8A9CF327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AC488-EF55-4B41-BF1D-24B5DD4A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356F-63E1-4F31-9DA2-2EE1FFB7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0FC81-F302-42B8-A3E8-E32F3C10E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9E31A-CF78-4B3F-88D6-A69D1085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34D7C-A00D-4C62-BB46-4B16B13B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2EA92-0E65-40B6-AAF8-6A28384A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11DD-5E16-456F-8593-541C4FFA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694F7-C0F0-4BFF-983A-F81025129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D444-F4C4-471D-8269-CC144AD5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649F-B6E8-423E-B93F-524CEDA5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7E3C5-23A3-4966-9A06-E4ED2423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E7F24C-D346-4B85-BBD2-32E3B502C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FA4E8-BE89-44F2-97EF-D91DAA963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403A8-BD21-4607-AF87-275798EA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67E6-5F35-4174-A5F2-019549B1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0B83-D781-410C-AE78-4F7E5AB7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65EC-D07E-4D13-BAEF-A7F3F218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77AB6-C45F-43A2-87B2-8C1939A2A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7C6D1-90D3-41CF-B04A-0FAE758D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008AF-A1DC-4EA9-A0F4-FCCEF84B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12EF-7A98-47A6-A607-B2017F86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1379-8F93-448E-B775-7AC0760C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B0BD3-0312-4D23-B515-7DA04E09C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59AA3-8EC6-4E37-A45C-862A0A07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4412-19FE-4206-914C-7E745144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9EBE-F168-44F7-87FB-5CF92904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7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1B64-A6C4-4A01-B76D-6BC930BC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C236-BE20-4566-A4C2-54F9DAA9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42486-7BB2-462D-8DE0-811E4A624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0D847-85C4-45BC-8CEC-55180789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ECC7D-00F5-4FBD-BABE-665746DA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7A9EA-6F57-497B-8867-8D398F44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C214-D125-4965-AFFF-0BBADC40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CA2B-F4BF-4F98-BE45-D858F881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2A739-82FD-42AE-B3AC-9BCAFC03E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B24B-0395-4363-87F2-2CAACAFC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2121A-C3BD-435B-AA55-50FE0BEA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898DE-BCFF-48F1-9BD5-E439E7CC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5C1F6-C56F-44E1-8046-D35DBF63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04F10-F238-4CF0-84B0-ADFCC554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EA65-A98A-4AAA-8345-3632969A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BCFE2-17E7-416B-9638-AC80FFCA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BBCF6-E360-4F8D-B9F1-6879AA29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1E06B-2359-4353-820D-C6E93375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F8FCE-D8E8-4FC9-A979-9DD6E724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135B0-0AB3-4854-A0BB-0E7ED40B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35EF-F682-4169-B7FD-47ED1637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091A-3D00-4714-89F8-40B5C438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A47E-2966-4920-8FF5-0AF8F945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A06D7-D560-4EA8-BB98-0FF57CD4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821C3-F0BE-48CC-875B-DA54F597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5B039-7F78-4937-9BCF-0DAD813A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DA914-3C39-4592-BBF8-7E4505F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9631-D269-46CF-8513-A638074F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DFB1E-4370-4852-BF9E-AAEB94CE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35200-B4B0-434C-8A3B-91554B6C8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E1AE9-1120-4D3F-913D-7AD01B97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070C4-66F8-4FD8-B9C3-F48EA413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B15D1-AAAC-411A-BBCE-60C5492B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0B9B9-745E-49B3-97D8-73A687C4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59E02-0D29-4F94-9282-E7BF94A1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FBC19-498D-4D55-A304-64262FAC4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78C8-BF32-4ED2-B010-A952C530E1A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BF4E6-5CA6-4E4A-8512-24FE67DB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282CC-226C-4BA8-9124-3C210C56B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0CA7-E421-48E9-B9B8-3D7F0647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/>
        </p:nvSpPr>
        <p:spPr>
          <a:xfrm>
            <a:off x="262000" y="719733"/>
            <a:ext cx="11930000" cy="6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42M RHD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left shoulder pain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 shoulder pain. Started approx 5 years ago when he slipped and tried to catch himself with his arms overhead. Denies falling. Last seen in 1/2020 in clinic. Had a steroid injection in 2020 that significantly helped alleviate his pain, but only lasted a few weeks. He says that pain, lack of function, and strength are his main complaints. 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Sleep: interferes with sleep 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Pain: 0/10 today, 9/10 at its worst 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SSV: 10%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PMHx: hypertension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Meds: neurontin, losartan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Allergies: None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Social: </a:t>
            </a: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employed, does utility work (not necessarily heavy lifting) 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Support and Living:  Lives with his wife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4347000" y="43200"/>
            <a:ext cx="34980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- CC</a:t>
            </a:r>
            <a:endParaRPr sz="346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" y="349250"/>
            <a:ext cx="113411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3398775" y="5908900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323850"/>
            <a:ext cx="11264900" cy="62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/>
          <p:nvPr/>
        </p:nvSpPr>
        <p:spPr>
          <a:xfrm>
            <a:off x="3383175" y="5955675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50" y="336550"/>
            <a:ext cx="11366500" cy="61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/>
          <p:nvPr/>
        </p:nvSpPr>
        <p:spPr>
          <a:xfrm>
            <a:off x="3398800" y="5924475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228600"/>
            <a:ext cx="113284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/>
          <p:nvPr/>
        </p:nvSpPr>
        <p:spPr>
          <a:xfrm>
            <a:off x="3367600" y="6018050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234950"/>
            <a:ext cx="11239500" cy="63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6"/>
          <p:cNvSpPr/>
          <p:nvPr/>
        </p:nvSpPr>
        <p:spPr>
          <a:xfrm>
            <a:off x="3398775" y="6002450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800" y="412750"/>
            <a:ext cx="90424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/>
        </p:nvSpPr>
        <p:spPr>
          <a:xfrm>
            <a:off x="1797672" y="1229419"/>
            <a:ext cx="7898859" cy="181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Options?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AutoNum type="arabicPeriod"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TSA with Anatomical Perform Plus 25 deg 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AutoNum type="arabicPeriod"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Hemiarthroplasty ream and run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AutoNum type="arabicPeriod"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with Perform FW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AutoNum type="arabicPeriod"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with BIORSA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/>
        </p:nvSpPr>
        <p:spPr>
          <a:xfrm>
            <a:off x="4347000" y="43200"/>
            <a:ext cx="34980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346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1477370" y="1332510"/>
            <a:ext cx="10054987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(AROM-PROM)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Forward Flexion R: 170   L : 110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Abduction: R: 160   L : 100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Rotation: R: 30   L : -10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rotation Adduction: R: T6   L : L5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ABduction/ER: Right 60 @ 90 degrees,  Left: 30 @ 90 degrees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Abduction/IR: Right 60 @ 90 degrees,  Left: limited by 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Strength: 5/5 strength with shoulder abduction, flexion extension of the elbow and wrist. Able to flex/extend at IP joint of thumb, make an okay sign and abduct/adduct all digits.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Sensory: Intact sensation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/>
          <p:nvPr/>
        </p:nvSpPr>
        <p:spPr>
          <a:xfrm>
            <a:off x="4347000" y="43200"/>
            <a:ext cx="34980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XR – 1/2020</a:t>
            </a:r>
            <a:endParaRPr sz="346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206" y="1151197"/>
            <a:ext cx="5654794" cy="493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2656" y="769202"/>
            <a:ext cx="4982270" cy="551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/>
        </p:nvSpPr>
        <p:spPr>
          <a:xfrm>
            <a:off x="4347000" y="43200"/>
            <a:ext cx="34980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</a:t>
            </a:r>
            <a:endParaRPr sz="346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211" y="1254059"/>
            <a:ext cx="4677428" cy="467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9149" y="833075"/>
            <a:ext cx="4058216" cy="51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/>
        </p:nvSpPr>
        <p:spPr>
          <a:xfrm>
            <a:off x="4347000" y="43200"/>
            <a:ext cx="34980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XR – 1/2022</a:t>
            </a:r>
            <a:endParaRPr sz="346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829" y="793600"/>
            <a:ext cx="4396668" cy="542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4699" y="793600"/>
            <a:ext cx="4689921" cy="545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/>
        </p:nvSpPr>
        <p:spPr>
          <a:xfrm>
            <a:off x="4347000" y="43200"/>
            <a:ext cx="34980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</a:t>
            </a:r>
            <a:endParaRPr sz="3466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928" y="1150152"/>
            <a:ext cx="5710917" cy="53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062" y="574817"/>
            <a:ext cx="4829010" cy="570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" y="539750"/>
            <a:ext cx="11391900" cy="57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/>
          <p:nvPr/>
        </p:nvSpPr>
        <p:spPr>
          <a:xfrm>
            <a:off x="2400975" y="5534725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25" y="0"/>
            <a:ext cx="53731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7428" y="0"/>
            <a:ext cx="48118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" y="222250"/>
            <a:ext cx="11341100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/>
          <p:nvPr/>
        </p:nvSpPr>
        <p:spPr>
          <a:xfrm>
            <a:off x="3336425" y="6064800"/>
            <a:ext cx="1621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Widescreen</PresentationFormat>
  <Paragraphs>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Elmallah, Randa</dc:creator>
  <cp:lastModifiedBy>Elmallah, Randa</cp:lastModifiedBy>
  <cp:revision>1</cp:revision>
  <dcterms:created xsi:type="dcterms:W3CDTF">2022-03-30T17:43:32Z</dcterms:created>
  <dcterms:modified xsi:type="dcterms:W3CDTF">2022-03-30T17:44:15Z</dcterms:modified>
</cp:coreProperties>
</file>