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5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6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4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1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5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8385-90A6-4CC7-B4E3-82D71C70137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A81C-100F-46B4-BA81-734C72B7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65 year old female with right shoulder pain for years</a:t>
            </a:r>
          </a:p>
          <a:p>
            <a:pPr lvl="1"/>
            <a:r>
              <a:rPr lang="en-US" dirty="0"/>
              <a:t>Tried PT and injections with out relief</a:t>
            </a:r>
          </a:p>
          <a:p>
            <a:pPr lvl="1"/>
            <a:r>
              <a:rPr lang="en-US" dirty="0"/>
              <a:t>Has new grandchild and wants to be able to pick them up</a:t>
            </a:r>
          </a:p>
          <a:p>
            <a:pPr lvl="1"/>
            <a:r>
              <a:rPr lang="en-US" dirty="0"/>
              <a:t>+ night pain</a:t>
            </a:r>
          </a:p>
          <a:p>
            <a:r>
              <a:rPr lang="en-US" dirty="0"/>
              <a:t>PMH: HTN, High </a:t>
            </a:r>
            <a:r>
              <a:rPr lang="en-US" dirty="0" err="1"/>
              <a:t>chol</a:t>
            </a:r>
            <a:r>
              <a:rPr lang="en-US" dirty="0"/>
              <a:t>, anxiety, depression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2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139" y="206878"/>
            <a:ext cx="5882276" cy="66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Imaging 11/23/20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" y="1270504"/>
            <a:ext cx="5800725" cy="427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90" y="2415248"/>
            <a:ext cx="5826271" cy="40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8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693" y="294443"/>
            <a:ext cx="3565043" cy="2755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736" y="312531"/>
            <a:ext cx="3459875" cy="2685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611" y="365124"/>
            <a:ext cx="3087769" cy="2509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926" y="3102755"/>
            <a:ext cx="3949419" cy="3398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345" y="3016575"/>
            <a:ext cx="4184158" cy="34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03" y="493009"/>
            <a:ext cx="4733925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493009"/>
            <a:ext cx="41338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8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3"/>
            <a:ext cx="10515600" cy="1325563"/>
          </a:xfrm>
        </p:spPr>
        <p:txBody>
          <a:bodyPr/>
          <a:lstStyle/>
          <a:p>
            <a:r>
              <a:rPr lang="en-US" dirty="0"/>
              <a:t>Reverse vs Hemi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F22D9-FF8B-43EF-B512-134F9BEF3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18915-C883-4AA5-8402-B8FAE92DC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29" y="1504762"/>
            <a:ext cx="9727341" cy="49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BIORSA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0FC4B-ECDF-4A44-BB9C-9D0B7145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527E2-A294-4638-8105-C06D9D2B2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88" y="1449094"/>
            <a:ext cx="9673223" cy="50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654DC8-94EA-451D-BB81-34B0FD87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73" y="1316046"/>
            <a:ext cx="9466253" cy="50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BA270-D5CC-444D-84F3-1B1117699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632" y="1686205"/>
            <a:ext cx="9166735" cy="4806670"/>
          </a:xfrm>
        </p:spPr>
      </p:pic>
    </p:spTree>
    <p:extLst>
      <p:ext uri="{BB962C8B-B14F-4D97-AF65-F5344CB8AC3E}">
        <p14:creationId xmlns:p14="http://schemas.microsoft.com/office/powerpoint/2010/main" val="393333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PE</vt:lpstr>
      <vt:lpstr>Imaging 11/23/20</vt:lpstr>
      <vt:lpstr>CT</vt:lpstr>
      <vt:lpstr>PowerPoint Presentation</vt:lpstr>
      <vt:lpstr>Reverse vs Hemi</vt:lpstr>
      <vt:lpstr>BIORSA</vt:lpstr>
      <vt:lpstr>PowerPoint Presentation</vt:lpstr>
      <vt:lpstr>PowerPoint Presentation</vt:lpstr>
    </vt:vector>
  </TitlesOfParts>
  <Company>Cooper University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Fedorka, Catherine</dc:creator>
  <cp:lastModifiedBy>Kim, Christine Yeri</cp:lastModifiedBy>
  <cp:revision>3</cp:revision>
  <dcterms:created xsi:type="dcterms:W3CDTF">2021-11-24T18:09:13Z</dcterms:created>
  <dcterms:modified xsi:type="dcterms:W3CDTF">2021-11-29T16:23:17Z</dcterms:modified>
</cp:coreProperties>
</file>