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59" d="100"/>
          <a:sy n="59" d="100"/>
        </p:scale>
        <p:origin x="101" y="4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DCB75-5FD3-47EA-A2BC-3148EACA4C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798B6C-D919-4B3E-A52B-71337B982F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773C4F-BF51-4619-A34E-69FC83E74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7B33-6DA9-479F-A006-1A2FFF62D857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A932F-870F-4D85-893F-531DBFCDD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9186C-E4B2-4E53-B8CA-CDB8161D7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57FC-ED90-4BAF-8098-C6A0634F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54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DE6CC-F562-4E8C-B40F-160E4C2B8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40C97D-A069-49E3-B807-757F5FB9E0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09344-ED52-40FB-8E05-D84653399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7B33-6DA9-479F-A006-1A2FFF62D857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0DBA2-9BA8-4916-9821-8FEA52F5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A2A3A4-4AF0-4E73-B452-372101780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57FC-ED90-4BAF-8098-C6A0634F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5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2C0C44-C6B8-41F8-9B7B-D826BC8C9D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C7E94B-A565-463E-9F92-CDE91909BF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5F7C1-9C5B-4392-9A69-3C53D8BE9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7B33-6DA9-479F-A006-1A2FFF62D857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DE235-A45E-4173-BA61-916CB43C6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735E23-741A-4E21-8911-3F2D17A7D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57FC-ED90-4BAF-8098-C6A0634F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233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40963-F9CF-4E37-B8BA-3F011162E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4B58B-7EBA-436D-9CBA-27C6455E0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63229-7F08-4FB1-99F5-5435D96A9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7B33-6DA9-479F-A006-1A2FFF62D857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C75B6-3966-4461-B556-75E16BDD0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00B19-005D-4536-9559-3C80DEDBA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57FC-ED90-4BAF-8098-C6A0634F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98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37C07-F05A-4F6A-BCDE-84BD6B5B7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9F4EBD-1F36-48FF-B568-357F3EE4E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72D477-FA1A-4380-8EEB-A2DA00C85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7B33-6DA9-479F-A006-1A2FFF62D857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02735-5312-407E-BACC-4CB53327F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33BA3-DBC6-4CCA-8A83-EF2AC78CD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57FC-ED90-4BAF-8098-C6A0634F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98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D915B-310A-406C-8BB9-F1C9BAD6A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7299B-2933-4203-B520-C51075B273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B02D9F-74A5-4A0B-81EF-4D87B03A3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9D641E-D71A-430E-BF89-1E51E2641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7B33-6DA9-479F-A006-1A2FFF62D857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954BD5-9DF5-4DA5-B27D-C072B7C2C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5F61AC-505F-4944-961D-F843E3F4C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57FC-ED90-4BAF-8098-C6A0634F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557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30372-18E8-4108-9CD3-5F4297EE7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3651F8-F09F-4BED-898D-FA9D24148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074B38-2EAE-495F-A7A1-649B0BA580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368CB-53EF-4A3C-8303-4C81E3431A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9893D9-5B1A-4FFE-994E-A41B0242A3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A33ED8-5456-47AB-990E-FA25C7038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7B33-6DA9-479F-A006-1A2FFF62D857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364DE9-2C4A-4797-A9BF-7CF07892F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B44FC2-DBA0-4799-8FD7-864B6CB89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57FC-ED90-4BAF-8098-C6A0634F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086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9C2CF-6A33-4727-AB03-FA4AC14C8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FE56FB-3EEF-4E68-86BD-672B22BD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7B33-6DA9-479F-A006-1A2FFF62D857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54BEC2-DC66-4349-B7E1-4D03A3CFF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7287DB-C5FA-4A03-8C8D-76EE2ECFA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57FC-ED90-4BAF-8098-C6A0634F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5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59D65E-AEED-488F-A461-FAE9BFBFA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7B33-6DA9-479F-A006-1A2FFF62D857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8B708E-2F50-4076-8423-EB58ACA89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FBAE60-E693-4F32-92F7-B9C276005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57FC-ED90-4BAF-8098-C6A0634F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969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27602-C677-4EBA-A1C7-E705D5C69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48FD8-E1E5-4999-9E18-E4E0A3F3D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A20BBD-EE3B-44B4-8D0B-DE9F9378D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1026D9-9BD1-4942-8FB8-8FD1B6118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7B33-6DA9-479F-A006-1A2FFF62D857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FAD556-9A49-45EE-AA74-67750C74F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BB404-7668-40F1-9BDA-E706B4B20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57FC-ED90-4BAF-8098-C6A0634F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85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9DF4A-84C5-483A-B521-CA1B202CC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C3CAC5-255B-41A1-A1C2-006B2178B5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475372-2CAD-428B-8A56-B7E7DB4CE5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983DA3-97F2-4326-8B8F-4176BEB11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7B33-6DA9-479F-A006-1A2FFF62D857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B1A6D6-F746-40EF-9BE7-9B1B2DD3C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A3142-26D0-4B21-8BAB-2AA354EA1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57FC-ED90-4BAF-8098-C6A0634F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729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BC4BD5-2A98-42A6-BDEC-2FEA231F4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B75733-8436-46E8-941E-450FC47CA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103B96-C620-44B6-87C0-05C2EEAD7D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C7B33-6DA9-479F-A006-1A2FFF62D857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ECDDA-2417-4F6E-AAA9-69AF44A266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358B05-A927-4C35-B0C1-6323AB3ED5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B57FC-ED90-4BAF-8098-C6A0634F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588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D1C0EB-C110-4C85-BDF5-E14D57CB2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Case: SW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04CC7D-AD8B-44C8-9A8E-754020C5C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 year old female RHD with 1 year severe left shoulder pain.</a:t>
            </a:r>
          </a:p>
          <a:p>
            <a:r>
              <a:rPr lang="en-US" dirty="0"/>
              <a:t>Diagnosed with RA 3 years prior, has tried several biologic agents without much success until switching to Humira 8 months ago </a:t>
            </a:r>
            <a:r>
              <a:rPr lang="en-US" dirty="0">
                <a:sym typeface="Wingdings" panose="05000000000000000000" pitchFamily="2" charset="2"/>
              </a:rPr>
              <a:t> better control now.</a:t>
            </a:r>
          </a:p>
          <a:p>
            <a:r>
              <a:rPr lang="en-US" dirty="0">
                <a:sym typeface="Wingdings" panose="05000000000000000000" pitchFamily="2" charset="2"/>
              </a:rPr>
              <a:t>BMI 32 (5’6”, 200 </a:t>
            </a:r>
            <a:r>
              <a:rPr lang="en-US" dirty="0" err="1">
                <a:sym typeface="Wingdings" panose="05000000000000000000" pitchFamily="2" charset="2"/>
              </a:rPr>
              <a:t>lbs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r>
              <a:rPr lang="en-US" dirty="0">
                <a:sym typeface="Wingdings" panose="05000000000000000000" pitchFamily="2" charset="2"/>
              </a:rPr>
              <a:t>ROM: 30° FE, 0° ER, IR to body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Prior normal C-spine MRI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472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X-ray film, blur&#10;&#10;Description automatically generated">
            <a:extLst>
              <a:ext uri="{FF2B5EF4-FFF2-40B4-BE49-F238E27FC236}">
                <a16:creationId xmlns:a16="http://schemas.microsoft.com/office/drawing/2014/main" id="{70F2549A-2D96-40C8-A27D-7106DFF37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08" y="99548"/>
            <a:ext cx="6039693" cy="6658904"/>
          </a:xfrm>
          <a:prstGeom prst="rect">
            <a:avLst/>
          </a:prstGeom>
        </p:spPr>
      </p:pic>
      <p:pic>
        <p:nvPicPr>
          <p:cNvPr id="7" name="Picture 6" descr="A picture containing blur&#10;&#10;Description automatically generated">
            <a:extLst>
              <a:ext uri="{FF2B5EF4-FFF2-40B4-BE49-F238E27FC236}">
                <a16:creationId xmlns:a16="http://schemas.microsoft.com/office/drawing/2014/main" id="{5C55820C-B927-4F6F-8250-9B68A60D1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7904" y="2078182"/>
            <a:ext cx="5503282" cy="334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667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F40B31BD-8783-4A8A-A216-F9C8AE28C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442" y="0"/>
            <a:ext cx="3408286" cy="35190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9AEAA9-213A-4FA4-B5E6-CB30F67F7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442" y="3618689"/>
            <a:ext cx="3408286" cy="31836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27A42A-3E7E-4C1A-A190-414CCC1942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3432" y="913438"/>
            <a:ext cx="5869062" cy="521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715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7833CA-C533-4BA4-8C7A-2B0C5F29E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00" y="428206"/>
            <a:ext cx="4505954" cy="60015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696B94-1FEB-4ADE-8753-CC083643F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259" y="418201"/>
            <a:ext cx="3005796" cy="60115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AEC8D4-5D81-4328-ADF0-27D08C9D0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4560" y="418201"/>
            <a:ext cx="3677163" cy="601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3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EA84D408-CE28-44DC-96C5-72463670B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395" y="0"/>
            <a:ext cx="4196211" cy="3066956"/>
          </a:xfrm>
          <a:prstGeom prst="rect">
            <a:avLst/>
          </a:prstGeom>
        </p:spPr>
      </p:pic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126DB413-1D30-45B7-8C0F-50F4B6173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962" y="3122851"/>
            <a:ext cx="4235076" cy="3731727"/>
          </a:xfrm>
          <a:prstGeom prst="rect">
            <a:avLst/>
          </a:prstGeom>
        </p:spPr>
      </p:pic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76EE494F-AC72-4885-BA32-CE0A71596F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5722" y="0"/>
            <a:ext cx="3927415" cy="34213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838A0E-725F-4C48-B5EE-3468CFAF90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3221" y="3429000"/>
            <a:ext cx="4132575" cy="328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635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61AAA-B18C-49A4-860A-DB59FB8F3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A3657-18E8-4C55-BD11-840D044F9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Hemi</a:t>
            </a:r>
          </a:p>
          <a:p>
            <a:r>
              <a:rPr lang="en-US" dirty="0"/>
              <a:t>Anatomic</a:t>
            </a:r>
          </a:p>
          <a:p>
            <a:pPr lvl="1"/>
            <a:r>
              <a:rPr lang="en-US" dirty="0"/>
              <a:t>Inlay? Which one to fit defect?</a:t>
            </a:r>
          </a:p>
          <a:p>
            <a:pPr lvl="1"/>
            <a:r>
              <a:rPr lang="en-US" dirty="0"/>
              <a:t>Metal backed with bone graft?</a:t>
            </a:r>
          </a:p>
          <a:p>
            <a:pPr lvl="1"/>
            <a:r>
              <a:rPr lang="en-US" dirty="0"/>
              <a:t>Humeral stem?</a:t>
            </a:r>
          </a:p>
          <a:p>
            <a:pPr lvl="1"/>
            <a:r>
              <a:rPr lang="en-US" dirty="0"/>
              <a:t>Biologic resurfacing?</a:t>
            </a:r>
          </a:p>
          <a:p>
            <a:r>
              <a:rPr lang="en-US" dirty="0"/>
              <a:t>Reverse</a:t>
            </a:r>
          </a:p>
          <a:p>
            <a:r>
              <a:rPr lang="en-US" dirty="0"/>
              <a:t>Arthrodesis</a:t>
            </a:r>
          </a:p>
        </p:txBody>
      </p:sp>
    </p:spTree>
    <p:extLst>
      <p:ext uri="{BB962C8B-B14F-4D97-AF65-F5344CB8AC3E}">
        <p14:creationId xmlns:p14="http://schemas.microsoft.com/office/powerpoint/2010/main" val="1632474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94</Words>
  <Application>Microsoft Office PowerPoint</Application>
  <PresentationFormat>Widescreen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Case: SW</vt:lpstr>
      <vt:lpstr>PowerPoint Presentation</vt:lpstr>
      <vt:lpstr>PowerPoint Presentation</vt:lpstr>
      <vt:lpstr>PowerPoint Presentation</vt:lpstr>
      <vt:lpstr>PowerPoint Presentation</vt:lpstr>
      <vt:lpstr>Options?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Case: SW</dc:title>
  <dc:creator>Christopher Joyce</dc:creator>
  <cp:lastModifiedBy>Christopher Joyce</cp:lastModifiedBy>
  <cp:revision>1</cp:revision>
  <dcterms:created xsi:type="dcterms:W3CDTF">2021-08-17T17:59:11Z</dcterms:created>
  <dcterms:modified xsi:type="dcterms:W3CDTF">2021-08-17T18:20:06Z</dcterms:modified>
</cp:coreProperties>
</file>