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3" r:id="rId4"/>
    <p:sldId id="264" r:id="rId5"/>
    <p:sldId id="268" r:id="rId6"/>
    <p:sldId id="269" r:id="rId7"/>
    <p:sldId id="267" r:id="rId8"/>
    <p:sldId id="270" r:id="rId9"/>
    <p:sldId id="257" r:id="rId10"/>
    <p:sldId id="258" r:id="rId11"/>
    <p:sldId id="259" r:id="rId12"/>
    <p:sldId id="260" r:id="rId13"/>
    <p:sldId id="261" r:id="rId14"/>
    <p:sldId id="265" r:id="rId15"/>
    <p:sldId id="266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0"/>
  </p:normalViewPr>
  <p:slideViewPr>
    <p:cSldViewPr snapToGrid="0" snapToObjects="1">
      <p:cViewPr varScale="1">
        <p:scale>
          <a:sx n="105" d="100"/>
          <a:sy n="105" d="100"/>
        </p:scale>
        <p:origin x="8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DE562-31CA-B74D-B442-CAF53FE35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BCECBE-B95D-B14A-94B0-5A26C5374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B7BBB-9080-E04D-8D0E-D3520A4E5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386B-EB81-CE46-97A5-63D5DDC4CA62}" type="datetimeFigureOut">
              <a:rPr lang="en-US" smtClean="0"/>
              <a:t>7/24/21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E0D3B-65C3-BC47-AFCC-0C7CC804E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C8E0A-D9CF-FF4B-8E97-FB07A2BA5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D335-F0C9-8D4B-B76E-30649741D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87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6E3BA-2E57-B64B-B4FE-378A6100A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6A48BA-E750-D441-A4D8-5ED44CA32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0775F-BA18-9146-91DE-D67736812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386B-EB81-CE46-97A5-63D5DDC4CA62}" type="datetimeFigureOut">
              <a:rPr lang="en-US" smtClean="0"/>
              <a:t>7/24/21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A3ACA-F68B-F547-9A77-E33261601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84A3D-3470-B649-A71D-13F2F6ED1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D335-F0C9-8D4B-B76E-30649741D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95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3854E2-FCD4-6842-9E5B-F0460363BB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A8D58-D87F-E64F-87CA-6DC5349FF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25E83-215D-A24D-AC28-C64AF5165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386B-EB81-CE46-97A5-63D5DDC4CA62}" type="datetimeFigureOut">
              <a:rPr lang="en-US" smtClean="0"/>
              <a:t>7/24/21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5E86F-89E8-F94D-880E-76010D21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D72B3-7E31-5640-AD8B-AE7F342B7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D335-F0C9-8D4B-B76E-30649741D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78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A80EF-0DFD-2E4F-B449-803569628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F8A9-97E3-BF41-B5A3-2074B301E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EB4AC-A2F1-DF41-BCD5-CB909BB6F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386B-EB81-CE46-97A5-63D5DDC4CA62}" type="datetimeFigureOut">
              <a:rPr lang="en-US" smtClean="0"/>
              <a:t>7/24/21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71E12-A78A-DF4F-9AF7-19DA08286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95BBF-A9CE-9942-84FC-EFC1C8C56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D335-F0C9-8D4B-B76E-30649741D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9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9A0C9-0251-D044-8043-366F207A9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F2AE7-D3C0-5C46-BC76-CE3FB3BD0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D9A7E-BD71-C64A-84A2-CC47699F6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386B-EB81-CE46-97A5-63D5DDC4CA62}" type="datetimeFigureOut">
              <a:rPr lang="en-US" smtClean="0"/>
              <a:t>7/24/21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69E1A-CCF0-7041-8420-AB11349EF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5FBD5-CA60-A041-B6E3-D22D24E5D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D335-F0C9-8D4B-B76E-30649741D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5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670F0-EDDE-DD45-B227-615A7A4B1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E21BE-6754-6A48-88D9-F254B7AF11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A505E1-AE82-E34F-A27A-5493EB8F30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2D7FC8-239C-3F4B-B54D-0F666C51A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386B-EB81-CE46-97A5-63D5DDC4CA62}" type="datetimeFigureOut">
              <a:rPr lang="en-US" smtClean="0"/>
              <a:t>7/24/21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97058-B9B9-FB49-A9C6-350A47135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42D76F-1D55-5A44-9ADB-8FC7F37E3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D335-F0C9-8D4B-B76E-30649741D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00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BAC9-6D6C-5E49-9F15-51C0ED2DE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23089-4696-2744-B221-F25F753F0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812B8F-F33E-7C49-B024-7F35462AC5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DCCE45-FA73-C944-9A2C-740758163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79F1EB-5528-8046-AAA9-1C3DEA9BED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8BD355-B1E1-A543-84A1-9E88579A6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386B-EB81-CE46-97A5-63D5DDC4CA62}" type="datetimeFigureOut">
              <a:rPr lang="en-US" smtClean="0"/>
              <a:t>7/24/21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76DAC6-0BE6-8D41-8F5E-DFC2FBF6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5D0FAF-6A5F-1B46-B761-2C1EB5C69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D335-F0C9-8D4B-B76E-30649741D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28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AC6B3-3CBF-9243-967C-D1D106D4A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9DC0E4-9451-0345-9FE0-9102F949B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386B-EB81-CE46-97A5-63D5DDC4CA62}" type="datetimeFigureOut">
              <a:rPr lang="en-US" smtClean="0"/>
              <a:t>7/24/21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BE6DD1-0065-EA45-972A-47D3FEA9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21B97-76FB-F649-8ABD-CD95F022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D335-F0C9-8D4B-B76E-30649741D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80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9F7E6F-BDEB-DF40-B84F-30DA1BC2F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386B-EB81-CE46-97A5-63D5DDC4CA62}" type="datetimeFigureOut">
              <a:rPr lang="en-US" smtClean="0"/>
              <a:t>7/24/21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403C51-74E9-F94D-8B97-6A5F2CD08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7E086B-C678-D841-817D-903E6B774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D335-F0C9-8D4B-B76E-30649741D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1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8B899-239A-014A-96B1-6255FE227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C0F92-9B85-C94B-981B-A87375931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548C9E-A66F-E046-8B11-5E91A707C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C02764-2D0B-A448-AB83-70F9E3659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386B-EB81-CE46-97A5-63D5DDC4CA62}" type="datetimeFigureOut">
              <a:rPr lang="en-US" smtClean="0"/>
              <a:t>7/24/21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2DDF6-7A75-014B-8C9F-9ADB5B84E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FE75B-0C76-2344-A026-E7C93889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D335-F0C9-8D4B-B76E-30649741D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62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A0C82-C866-DC4C-AABF-35A855E2D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611119-8B3A-6C4C-9BC1-F96BF3B42E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918EA-3C48-D14E-B777-7631C0015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D30304-8E75-4348-A4E2-CFFE174E2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386B-EB81-CE46-97A5-63D5DDC4CA62}" type="datetimeFigureOut">
              <a:rPr lang="en-US" smtClean="0"/>
              <a:t>7/24/21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68D5E-D402-9B4B-8CC6-EAB7003E6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7CDDB0-B18F-1549-A334-77E9925B1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D335-F0C9-8D4B-B76E-30649741D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12572F-EB19-694A-8283-E0C7C96D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FF696-344D-0E4B-8EA6-4F1BE18D3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C7424-CAEB-CA49-9983-08DF79DBEA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7386B-EB81-CE46-97A5-63D5DDC4CA62}" type="datetimeFigureOut">
              <a:rPr lang="en-US" smtClean="0"/>
              <a:t>7/24/21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A3B0C-4617-164A-9CEB-A655140CD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DA5DD-F9F1-3249-B27F-637DCEB23E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D335-F0C9-8D4B-B76E-30649741D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5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4DBE3-7B52-E04A-984B-0AB0F9A8E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76F – presents to us after multiple prior procedures with right upper extremity pain and dysfunction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3608A7-9C87-1F47-BD87-CE1993DF4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884487"/>
          </a:xfrm>
        </p:spPr>
        <p:txBody>
          <a:bodyPr>
            <a:normAutofit fontScale="77500" lnSpcReduction="20000"/>
          </a:bodyPr>
          <a:lstStyle/>
          <a:p>
            <a:pPr marL="342900" indent="-342900" algn="l">
              <a:buFontTx/>
              <a:buChar char="-"/>
            </a:pPr>
            <a:r>
              <a:rPr lang="en-US" u="sng" dirty="0"/>
              <a:t>History prior to presentation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Right humeral shaft fracture with attempted non op treatment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Went onto nonunion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ORIF humeral shaft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Failed fixation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Resected proximal humerus and inserted a tumor prosthesis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Attempted </a:t>
            </a:r>
            <a:r>
              <a:rPr lang="en-US" dirty="0" err="1"/>
              <a:t>achilles</a:t>
            </a:r>
            <a:r>
              <a:rPr lang="en-US" dirty="0"/>
              <a:t> allograft reconstruction for dislocation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Patient presents to us for with dislocated tumor prosthesis and no shoulder function</a:t>
            </a:r>
          </a:p>
        </p:txBody>
      </p:sp>
    </p:spTree>
    <p:extLst>
      <p:ext uri="{BB962C8B-B14F-4D97-AF65-F5344CB8AC3E}">
        <p14:creationId xmlns:p14="http://schemas.microsoft.com/office/powerpoint/2010/main" val="810504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21B8-1729-E948-AA32-B885F12A5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7991E3-AFED-384E-B949-B81234D637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9063" y="15211"/>
            <a:ext cx="3692518" cy="68479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AE9235-B72F-044F-ABAF-ADA28AC03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343" y="10141"/>
            <a:ext cx="5108575" cy="68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09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EBE11-67B8-0E42-AA38-C9B78D83B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CCA8DA-153C-5F4E-9944-1ADFD91D54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5522" y="0"/>
            <a:ext cx="4272678" cy="686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42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60F0D-181C-A04D-97D4-AB9182A0A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9F74D3E-C62E-9D47-9632-3663BFE87D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07843"/>
            <a:ext cx="6238877" cy="59501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D65CD4-A3A5-AC46-8C10-E3419041D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827" y="907843"/>
            <a:ext cx="6226173" cy="595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13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44E50-75CC-714C-9FCA-AE1E39041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Bilateral humeri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176A33-7CC8-2D47-AF7F-D0398DFCB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6235" y="1885950"/>
            <a:ext cx="5804040" cy="4961731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8ED69AC3-0176-6D43-A52F-A4401B687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25" y="1885950"/>
            <a:ext cx="5213309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98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862C-BCEA-0544-8CBE-91AD33914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73EDF1-EF09-0744-A3E8-9BE09B7224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476819" cy="3752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6A8CA7-C8A7-B846-AB62-41390B0CB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168" y="1503743"/>
            <a:ext cx="4546153" cy="38505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3EA7CD-24C6-B64E-8622-5B5B8874F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9321" y="2631419"/>
            <a:ext cx="4142679" cy="422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01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80B94-263A-5B47-AC60-1A28D19BF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436333-0816-9E40-B917-C5C7BC4C5A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126" y="-4854"/>
            <a:ext cx="5400674" cy="675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72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814E1-7161-524F-B9A9-497EF19B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Plan: Revision to RSA with proximal humeral allograft reconstruction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0016C-CBD8-1E42-8E9B-BFB06C88B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Exam</a:t>
            </a:r>
          </a:p>
          <a:p>
            <a:r>
              <a:rPr lang="en-US" dirty="0"/>
              <a:t>Anterosuperior escape </a:t>
            </a:r>
          </a:p>
          <a:p>
            <a:r>
              <a:rPr lang="en-US" dirty="0"/>
              <a:t>Difficult to examine deltoid function but significant atrophy</a:t>
            </a:r>
          </a:p>
          <a:p>
            <a:endParaRPr lang="en-US" u="sng" dirty="0"/>
          </a:p>
          <a:p>
            <a:r>
              <a:rPr lang="en-US" u="sng" dirty="0"/>
              <a:t>Concerns</a:t>
            </a:r>
          </a:p>
          <a:p>
            <a:r>
              <a:rPr lang="en-US" dirty="0"/>
              <a:t>Soft tissue loss</a:t>
            </a:r>
          </a:p>
          <a:p>
            <a:r>
              <a:rPr lang="en-US" dirty="0"/>
              <a:t>Lack of rotator cuff function</a:t>
            </a:r>
          </a:p>
          <a:p>
            <a:r>
              <a:rPr lang="en-US" dirty="0"/>
              <a:t>Detachment and likely loss of deltoid muscle</a:t>
            </a:r>
          </a:p>
        </p:txBody>
      </p:sp>
    </p:spTree>
    <p:extLst>
      <p:ext uri="{BB962C8B-B14F-4D97-AF65-F5344CB8AC3E}">
        <p14:creationId xmlns:p14="http://schemas.microsoft.com/office/powerpoint/2010/main" val="3636096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6D162-2DC7-DC43-BDF5-76A8EB8B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96DEF36-AA4B-DC41-8B7A-BDD23A5963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976" y="0"/>
            <a:ext cx="3929062" cy="68517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E8FADB-5E59-8249-8529-45032F5DC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631" y="32762"/>
            <a:ext cx="5571332" cy="682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33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23F18-5C9B-644E-8C59-F29FC678B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D31BE2-9431-7844-B14F-0244DA106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7807" y="14706"/>
            <a:ext cx="4682906" cy="68285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10F091-9D23-5746-A537-0D6720C73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736" y="14705"/>
            <a:ext cx="3567114" cy="683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32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78E7E-B63E-9B42-A6B0-5A4C11DDA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5B3E51-DA44-ED44-A370-9150F86F2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1125"/>
            <a:ext cx="6348935" cy="6746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E7B717-D5C6-AE43-B29A-19CEE5CCD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135" y="111125"/>
            <a:ext cx="5719866" cy="674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64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69CF0-DA59-E743-B9D9-E8DBE5364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52B166B-1994-2349-B87D-744F6E11F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81" y="0"/>
            <a:ext cx="587367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64BD6C-E9C9-974C-9723-3405F9EE9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5125"/>
            <a:ext cx="6040419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06730-E7E4-F741-A628-0A8B6426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5CDC5A-53B9-D642-97A5-854DF00BF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976" y="-20242"/>
            <a:ext cx="4672012" cy="68782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66FEFF-167B-D842-B487-8E73678B6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1" y="0"/>
            <a:ext cx="4962526" cy="686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14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6061E-2727-4445-B4F5-5208E9C10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2D398E-0477-E949-838B-C10ABB3D37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788" y="0"/>
            <a:ext cx="491412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70B8F7-EC59-7441-81ED-5A6A830A8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4448175" cy="684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8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F26E5-E882-2449-82E9-D7BD46EF8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 on presentation to our clinic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5F279-95B2-3746-9A01-7F85A8CCB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88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8644D-6BA8-6444-B526-2737D1853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A203F8-FADE-7E47-A6DE-E779DDC74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4581" y="17560"/>
            <a:ext cx="4524244" cy="68671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10D10A-D78B-D048-ADA4-826DF4EDC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871" y="17560"/>
            <a:ext cx="4524243" cy="688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19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109</Words>
  <Application>Microsoft Macintosh PowerPoint</Application>
  <PresentationFormat>Widescreen</PresentationFormat>
  <Paragraphs>20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76F – presents to us after multiple prior procedures with right upper extremity pain and dysfunction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Imaging on presentation to our clinic</vt:lpstr>
      <vt:lpstr>PowerPoint Presentation</vt:lpstr>
      <vt:lpstr>PowerPoint Presentation</vt:lpstr>
      <vt:lpstr>PowerPoint Presentation</vt:lpstr>
      <vt:lpstr>PowerPoint Presentation</vt:lpstr>
      <vt:lpstr>Bilateral humeri</vt:lpstr>
      <vt:lpstr>PowerPoint Presentation</vt:lpstr>
      <vt:lpstr>PowerPoint Presentation</vt:lpstr>
      <vt:lpstr>Plan: Revision to RSA with proximal humeral allograft reconstruction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</cp:revision>
  <dcterms:created xsi:type="dcterms:W3CDTF">2021-07-24T18:05:57Z</dcterms:created>
  <dcterms:modified xsi:type="dcterms:W3CDTF">2021-07-24T20:42:36Z</dcterms:modified>
</cp:coreProperties>
</file>