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2529-A40B-4049-AD70-23C48C65D11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8ED9-4FA4-40B0-AAA5-9224FEA0D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21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2529-A40B-4049-AD70-23C48C65D11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8ED9-4FA4-40B0-AAA5-9224FEA0D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86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2529-A40B-4049-AD70-23C48C65D11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8ED9-4FA4-40B0-AAA5-9224FEA0D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81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2529-A40B-4049-AD70-23C48C65D11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8ED9-4FA4-40B0-AAA5-9224FEA0D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92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2529-A40B-4049-AD70-23C48C65D11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8ED9-4FA4-40B0-AAA5-9224FEA0D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3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2529-A40B-4049-AD70-23C48C65D11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8ED9-4FA4-40B0-AAA5-9224FEA0D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48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2529-A40B-4049-AD70-23C48C65D11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8ED9-4FA4-40B0-AAA5-9224FEA0D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24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2529-A40B-4049-AD70-23C48C65D11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8ED9-4FA4-40B0-AAA5-9224FEA0D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3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2529-A40B-4049-AD70-23C48C65D11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8ED9-4FA4-40B0-AAA5-9224FEA0D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7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2529-A40B-4049-AD70-23C48C65D11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8ED9-4FA4-40B0-AAA5-9224FEA0D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21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2529-A40B-4049-AD70-23C48C65D11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8ED9-4FA4-40B0-AAA5-9224FEA0D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1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F2529-A40B-4049-AD70-23C48C65D11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28ED9-4FA4-40B0-AAA5-9224FEA0D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3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44 </a:t>
            </a:r>
            <a:r>
              <a:rPr lang="en-US" dirty="0" err="1" smtClean="0"/>
              <a:t>yr</a:t>
            </a:r>
            <a:r>
              <a:rPr lang="en-US" dirty="0" smtClean="0"/>
              <a:t> old very nice F with history of seizures</a:t>
            </a:r>
          </a:p>
          <a:p>
            <a:pPr lvl="1"/>
            <a:r>
              <a:rPr lang="en-US" dirty="0" smtClean="0"/>
              <a:t>Last seizure in 2019</a:t>
            </a:r>
          </a:p>
          <a:p>
            <a:r>
              <a:rPr lang="en-US" dirty="0" smtClean="0"/>
              <a:t>First dislocation 2016, has had multiple dislocations with seizure but last in 2019</a:t>
            </a:r>
          </a:p>
          <a:p>
            <a:r>
              <a:rPr lang="en-US" dirty="0" smtClean="0"/>
              <a:t>Now just constant pain in the shoulder and lack of function. </a:t>
            </a:r>
          </a:p>
          <a:p>
            <a:r>
              <a:rPr lang="en-US" dirty="0" smtClean="0"/>
              <a:t>Active and otherwise healthy</a:t>
            </a:r>
          </a:p>
          <a:p>
            <a:r>
              <a:rPr lang="en-US" dirty="0" smtClean="0"/>
              <a:t>Works a desk job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286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924" y="365125"/>
            <a:ext cx="7466350" cy="31011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24" y="3466306"/>
            <a:ext cx="7026275" cy="2785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299" y="2738437"/>
            <a:ext cx="4926013" cy="144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61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5230784" cy="4918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23874"/>
            <a:ext cx="5508205" cy="475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17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830" y="0"/>
            <a:ext cx="4954939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369" y="0"/>
            <a:ext cx="4625293" cy="424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07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425" y="212725"/>
            <a:ext cx="4000949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200" y="212725"/>
            <a:ext cx="3635936" cy="42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50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744" y="235484"/>
            <a:ext cx="3906330" cy="32611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70300" y="202615"/>
            <a:ext cx="4159894" cy="32940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" y="202615"/>
            <a:ext cx="3556000" cy="3246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50" y="3255378"/>
            <a:ext cx="3882638" cy="33613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2174" y="3414713"/>
            <a:ext cx="3140764" cy="320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72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401" y="897572"/>
            <a:ext cx="5952152" cy="531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78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you use DTA for this? </a:t>
            </a:r>
          </a:p>
          <a:p>
            <a:r>
              <a:rPr lang="en-US" dirty="0" smtClean="0"/>
              <a:t>Reverse?</a:t>
            </a:r>
            <a:endParaRPr lang="en-US" dirty="0"/>
          </a:p>
          <a:p>
            <a:r>
              <a:rPr lang="en-US" dirty="0" smtClean="0"/>
              <a:t>Fusion?</a:t>
            </a:r>
          </a:p>
        </p:txBody>
      </p:sp>
    </p:spTree>
    <p:extLst>
      <p:ext uri="{BB962C8B-B14F-4D97-AF65-F5344CB8AC3E}">
        <p14:creationId xmlns:p14="http://schemas.microsoft.com/office/powerpoint/2010/main" val="2094649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Case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to do?</vt:lpstr>
    </vt:vector>
  </TitlesOfParts>
  <Company>Cooper University 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Fedorka, Catherine</dc:creator>
  <cp:lastModifiedBy>Fedorka, Catherine</cp:lastModifiedBy>
  <cp:revision>3</cp:revision>
  <dcterms:created xsi:type="dcterms:W3CDTF">2021-11-24T17:57:51Z</dcterms:created>
  <dcterms:modified xsi:type="dcterms:W3CDTF">2021-11-24T17:58:45Z</dcterms:modified>
</cp:coreProperties>
</file>