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12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62AC-E2CC-9447-9C39-D7DCB8F2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FCC1B-DDE7-BD45-802D-35614315D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7B38-59BC-B649-8881-93E11B53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8E6B-96E0-5E43-8762-10144B3B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6E86-9F67-E940-BCAB-5EAA496A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1D73-0D7F-2A4C-9B98-9C5172F7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B3EB9-2419-F24C-A75B-8E154DEC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4818-03D4-A045-AD1C-11F54BD9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3D73-9526-A340-BC06-3D0CF532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DC44-EC9E-1144-962B-BC2C8CAE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1511E-1015-D843-94F9-AFB5601FA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1B78D-EFFB-0445-8405-686A03AE9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47E7-7E5B-1E44-9691-3E6911A0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C399-EEDC-8941-A4E8-AD6A9B2C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B2C2-7E4B-6E49-88EC-BC83930B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1C30-FBA0-8743-87C8-6E9DDB30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9043-2276-7F4C-86B0-123D86E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2A49A-8929-BE4A-84CD-7130A619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A48E2-58EA-4B44-B4AF-7AD7EA37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87BF-DD8C-E849-B21A-5190CFA7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F126-4F16-D04D-8C6F-3EA4069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709C-6112-3845-8748-561E6BBC0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F3737-7025-B645-9E0F-1BE0D9F3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C38B6-D815-BA45-9013-9D6D245C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E4A6-8FF1-FF46-86A5-D082DEC1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FFD5-CCE7-7244-B56B-5480CA37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9AC5-E716-5746-99CF-3F9089438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07E5A-8A74-D247-925D-E2AB5B7E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0AC6B-F308-D249-8714-19773A6B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1BBF1-7506-8943-8EFE-17E5F318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9C51-F40E-9842-9B0D-A0AFE3A4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40D5-BA94-984C-9E77-6F6D4B5E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56A1D-0F9F-1F45-9EC8-749FEA13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CE74-3E73-B24A-8FD0-5FA444082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1D3E0-0D08-9249-8DAA-748A48AB6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CF3F0-AE89-A545-A546-43176C175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B26F6-6DE0-7248-9A91-15704395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CB7EC-B099-094D-AD60-5CB46986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C6806-0641-174A-B468-26CD59C1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1159-F57F-3844-A9BD-D7A3F761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6D38C-CAEC-FC4C-B9EC-080A89FF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3C3F4-5B87-EE4B-A9DF-730BBF3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961A5-1CB4-3C43-926C-B1DDB809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DED27-C6E4-6C40-B413-59640393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9DB4D-D24E-E540-9E60-65D71FC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A139-2EB4-9142-B5F8-27F96D63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1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D0E1-BD75-134A-9E7B-883ABE46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922D-1AFF-F348-A722-75FC0322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74C57-60AF-5D43-B9DD-C5BFA2BCC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C6279-3032-EC4A-B6D4-0E9307D1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68DE-33C0-7F41-A51A-AB28A887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86292-CB43-7442-87EC-2F5CF1D2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8366-DF16-904F-81E6-0479F17D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F965E-719F-8D4D-A335-248A6DB72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F00B-A46E-774E-9696-AA20B61AD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5263D-F807-B340-BEC8-C3752A67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62419-E3D4-F347-9AD2-234F4852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F81C7-752E-4F4E-8AA5-F410A30C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FFCB6-540E-5341-9C64-7D64AEB8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DAFD0-BE7C-984B-87B3-0EBB8A7EE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829D-C0E4-B749-8CB8-AA4300B0F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7F72-6AB8-544A-91B8-84022C1CA62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47F2-249F-3442-B55D-1EA81839E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F79AE-412B-4544-BBCC-7581FD331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BCD8-BDAB-0344-B270-24348304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30BC-09D6-5F4D-865A-9A7223CE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/>
          <a:lstStyle/>
          <a:p>
            <a:r>
              <a:rPr lang="en-US" dirty="0"/>
              <a:t>61 </a:t>
            </a:r>
            <a:r>
              <a:rPr lang="en-US" dirty="0" err="1"/>
              <a:t>yo</a:t>
            </a:r>
            <a:r>
              <a:rPr lang="en-US" dirty="0"/>
              <a:t> active male who works as a roofer who underwent left TSA with augmented glenoid component 3 months ago. </a:t>
            </a:r>
          </a:p>
          <a:p>
            <a:endParaRPr lang="en-US" dirty="0"/>
          </a:p>
          <a:p>
            <a:r>
              <a:rPr lang="en-US" dirty="0"/>
              <a:t>At first post-op visit at 2 weeks, he was doing extremely well, pain prior to surgery gone. Patient self d/</a:t>
            </a:r>
            <a:r>
              <a:rPr lang="en-US" dirty="0" err="1"/>
              <a:t>c’d</a:t>
            </a:r>
            <a:r>
              <a:rPr lang="en-US" dirty="0"/>
              <a:t> sling – not very compliant. Very pleased with early result.</a:t>
            </a:r>
          </a:p>
          <a:p>
            <a:endParaRPr lang="en-US" dirty="0"/>
          </a:p>
          <a:p>
            <a:r>
              <a:rPr lang="en-US" dirty="0"/>
              <a:t>Then returned at 5 weeks post-op after an injury. Was walking dog and dog ran after a deer. Patient was caught off guard and pulled fully off his feet landing on outstretched arms. Had immediate pain in shoulder.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946-AEB1-0841-A432-54FDA050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Pre-op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B1DC2-8158-7A46-BFBB-C96EADDE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57"/>
          <a:stretch/>
        </p:blipFill>
        <p:spPr>
          <a:xfrm>
            <a:off x="857251" y="1325563"/>
            <a:ext cx="10991850" cy="49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214A-F068-2D49-B55E-B8AD8AC0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84ABA-3482-3F48-921E-A24E04152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8"/>
          <a:stretch/>
        </p:blipFill>
        <p:spPr>
          <a:xfrm>
            <a:off x="617987" y="1182688"/>
            <a:ext cx="10956026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8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01C9-BE8F-2B4F-80C2-726BF383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Immediate Post-op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1B365-6ECB-E246-812F-BBFA60B6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3" y="968375"/>
            <a:ext cx="5600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26F3-BBAB-194D-9BE0-576A9452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" y="7937"/>
            <a:ext cx="10515600" cy="1325563"/>
          </a:xfrm>
        </p:spPr>
        <p:txBody>
          <a:bodyPr/>
          <a:lstStyle/>
          <a:p>
            <a:r>
              <a:rPr lang="en-US" dirty="0"/>
              <a:t>X-ray after injury at 5 </a:t>
            </a:r>
            <a:r>
              <a:rPr lang="en-US" dirty="0" err="1"/>
              <a:t>wks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A6378-D5F1-EC42-A7AC-29AC872C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" y="984250"/>
            <a:ext cx="4265737" cy="4462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6B1C2-8088-FB44-A6B1-75AADCAB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390525"/>
            <a:ext cx="5063836" cy="5088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30ED8-4318-D34C-AEB0-10696D8839DA}"/>
              </a:ext>
            </a:extLst>
          </p:cNvPr>
          <p:cNvSpPr txBox="1"/>
          <p:nvPr/>
        </p:nvSpPr>
        <p:spPr>
          <a:xfrm>
            <a:off x="900112" y="5515418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LTO appears intact so recommended to wait a few weeks and re-eval</a:t>
            </a:r>
          </a:p>
          <a:p>
            <a:r>
              <a:rPr lang="en-US" sz="2800" dirty="0"/>
              <a:t>Continued pain and difficulty with AROM so sent for CT arthrogram</a:t>
            </a:r>
          </a:p>
        </p:txBody>
      </p:sp>
    </p:spTree>
    <p:extLst>
      <p:ext uri="{BB962C8B-B14F-4D97-AF65-F5344CB8AC3E}">
        <p14:creationId xmlns:p14="http://schemas.microsoft.com/office/powerpoint/2010/main" val="388819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AF89-DEEB-404F-B721-F918271D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8261"/>
            <a:ext cx="10515600" cy="1325563"/>
          </a:xfrm>
        </p:spPr>
        <p:txBody>
          <a:bodyPr/>
          <a:lstStyle/>
          <a:p>
            <a:r>
              <a:rPr lang="en-US" dirty="0"/>
              <a:t>CT arthrogram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5B4DE-3BBB-0249-9C6D-33325816A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7"/>
          <a:stretch/>
        </p:blipFill>
        <p:spPr>
          <a:xfrm>
            <a:off x="0" y="0"/>
            <a:ext cx="2651839" cy="25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07B7A-4B78-0744-A24C-C351B0A4A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3"/>
          <a:stretch/>
        </p:blipFill>
        <p:spPr>
          <a:xfrm>
            <a:off x="3003117" y="-50940"/>
            <a:ext cx="2535238" cy="2619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B5B90-A6FA-0E46-A7DE-FA7A6510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153" y="2154378"/>
            <a:ext cx="2651839" cy="2317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1555B2-B344-6A48-9ABF-778DB2CC9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31" y="2061251"/>
            <a:ext cx="2651839" cy="2504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408C3-8F70-E24A-B4B7-AE9A7B8BF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279" y="4426991"/>
            <a:ext cx="2466118" cy="2343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A502E-AF1F-1A4D-92E0-44ED45B3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6153" y="4346780"/>
            <a:ext cx="2676097" cy="250400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F65EBD-BDFD-D348-86D8-66A46155062D}"/>
              </a:ext>
            </a:extLst>
          </p:cNvPr>
          <p:cNvCxnSpPr/>
          <p:nvPr/>
        </p:nvCxnSpPr>
        <p:spPr>
          <a:xfrm>
            <a:off x="2651839" y="800101"/>
            <a:ext cx="351278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73A50-2AC1-2140-BE08-BF60027DE0FD}"/>
              </a:ext>
            </a:extLst>
          </p:cNvPr>
          <p:cNvCxnSpPr/>
          <p:nvPr/>
        </p:nvCxnSpPr>
        <p:spPr>
          <a:xfrm>
            <a:off x="6362640" y="3052763"/>
            <a:ext cx="351278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1EEEAA-1A3C-6245-B522-1091EBA6256B}"/>
              </a:ext>
            </a:extLst>
          </p:cNvPr>
          <p:cNvCxnSpPr/>
          <p:nvPr/>
        </p:nvCxnSpPr>
        <p:spPr>
          <a:xfrm>
            <a:off x="9084092" y="5481638"/>
            <a:ext cx="351278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DD71B9-1903-0C40-B6F1-ABB5CDE24569}"/>
              </a:ext>
            </a:extLst>
          </p:cNvPr>
          <p:cNvSpPr txBox="1"/>
          <p:nvPr/>
        </p:nvSpPr>
        <p:spPr>
          <a:xfrm>
            <a:off x="485775" y="4872038"/>
            <a:ext cx="3784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Shows high-grade partial thickness and likely full thickness rotator cuff tear</a:t>
            </a:r>
          </a:p>
        </p:txBody>
      </p:sp>
    </p:spTree>
    <p:extLst>
      <p:ext uri="{BB962C8B-B14F-4D97-AF65-F5344CB8AC3E}">
        <p14:creationId xmlns:p14="http://schemas.microsoft.com/office/powerpoint/2010/main" val="247744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1A81-CCB4-354E-AD8E-95E89FF0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now 3 months post-op from TSA and 6 weeks post injury.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A4DD-601D-154F-BAEF-3620F71F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Attempt to treat conservatively and continue to try to rehab TSA</a:t>
            </a:r>
          </a:p>
          <a:p>
            <a:endParaRPr lang="en-US" sz="3200" dirty="0"/>
          </a:p>
          <a:p>
            <a:r>
              <a:rPr lang="en-US" sz="3200" dirty="0"/>
              <a:t>Attempt cuff repair</a:t>
            </a:r>
          </a:p>
          <a:p>
            <a:pPr lvl="1"/>
            <a:r>
              <a:rPr lang="en-US" sz="2800" dirty="0"/>
              <a:t>Scope</a:t>
            </a:r>
          </a:p>
          <a:p>
            <a:pPr lvl="1"/>
            <a:r>
              <a:rPr lang="en-US" sz="2800" dirty="0"/>
              <a:t>Open</a:t>
            </a:r>
          </a:p>
          <a:p>
            <a:pPr lvl="1"/>
            <a:endParaRPr lang="en-US" sz="2800" dirty="0"/>
          </a:p>
          <a:p>
            <a:r>
              <a:rPr lang="en-US" sz="3200" dirty="0"/>
              <a:t>Revise to reverse</a:t>
            </a:r>
          </a:p>
        </p:txBody>
      </p:sp>
    </p:spTree>
    <p:extLst>
      <p:ext uri="{BB962C8B-B14F-4D97-AF65-F5344CB8AC3E}">
        <p14:creationId xmlns:p14="http://schemas.microsoft.com/office/powerpoint/2010/main" val="333352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180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Pre-op</vt:lpstr>
      <vt:lpstr>Plan</vt:lpstr>
      <vt:lpstr>Immediate Post-op</vt:lpstr>
      <vt:lpstr>X-ray after injury at 5 wks</vt:lpstr>
      <vt:lpstr>CT arthrogram</vt:lpstr>
      <vt:lpstr>Patient now 3 months post-op from TSA and 6 weeks post injury. Options?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</dc:title>
  <dc:creator>Microsoft Office User</dc:creator>
  <cp:lastModifiedBy>Haberli, Jillian</cp:lastModifiedBy>
  <cp:revision>7</cp:revision>
  <dcterms:created xsi:type="dcterms:W3CDTF">2021-03-22T21:38:02Z</dcterms:created>
  <dcterms:modified xsi:type="dcterms:W3CDTF">2021-03-23T15:55:09Z</dcterms:modified>
</cp:coreProperties>
</file>