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D0D3-8793-4C7D-A104-46F78A1F6D4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24BE-A675-4364-9AC9-301C3DFCA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98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D0D3-8793-4C7D-A104-46F78A1F6D4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24BE-A675-4364-9AC9-301C3DFCA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8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D0D3-8793-4C7D-A104-46F78A1F6D4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24BE-A675-4364-9AC9-301C3DFCA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1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D0D3-8793-4C7D-A104-46F78A1F6D4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24BE-A675-4364-9AC9-301C3DFCA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6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D0D3-8793-4C7D-A104-46F78A1F6D4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24BE-A675-4364-9AC9-301C3DFCA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3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D0D3-8793-4C7D-A104-46F78A1F6D4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24BE-A675-4364-9AC9-301C3DFCA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8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D0D3-8793-4C7D-A104-46F78A1F6D4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24BE-A675-4364-9AC9-301C3DFCA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2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D0D3-8793-4C7D-A104-46F78A1F6D4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24BE-A675-4364-9AC9-301C3DFCA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3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D0D3-8793-4C7D-A104-46F78A1F6D4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24BE-A675-4364-9AC9-301C3DFCA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51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D0D3-8793-4C7D-A104-46F78A1F6D4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24BE-A675-4364-9AC9-301C3DFCA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5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D0D3-8793-4C7D-A104-46F78A1F6D4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24BE-A675-4364-9AC9-301C3DFCA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80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2D0D3-8793-4C7D-A104-46F78A1F6D43}" type="datetimeFigureOut">
              <a:rPr lang="en-US" smtClean="0"/>
              <a:t>11/25/2019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224BE-A675-4364-9AC9-301C3DFCA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1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Difficult Case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M. Daniel Hatch</a:t>
            </a:r>
          </a:p>
          <a:p>
            <a:r>
              <a:rPr lang="en-US" dirty="0"/>
              <a:t>RCM Clinic, Park City</a:t>
            </a:r>
          </a:p>
        </p:txBody>
      </p:sp>
    </p:spTree>
    <p:extLst>
      <p:ext uri="{BB962C8B-B14F-4D97-AF65-F5344CB8AC3E}">
        <p14:creationId xmlns:p14="http://schemas.microsoft.com/office/powerpoint/2010/main" val="668756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RJ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Chief complaint:  Left shoulder pain and weakness</a:t>
            </a:r>
          </a:p>
          <a:p>
            <a:endParaRPr lang="en-US" dirty="0"/>
          </a:p>
          <a:p>
            <a:r>
              <a:rPr lang="en-US" dirty="0"/>
              <a:t>HPI: 69 </a:t>
            </a:r>
            <a:r>
              <a:rPr lang="en-US" dirty="0" err="1"/>
              <a:t>y.o</a:t>
            </a:r>
            <a:r>
              <a:rPr lang="en-US" dirty="0"/>
              <a:t>. RHD M with a complicated left shoulder history</a:t>
            </a:r>
          </a:p>
          <a:p>
            <a:pPr lvl="1"/>
            <a:r>
              <a:rPr lang="en-US" dirty="0"/>
              <a:t>10 years ago developed iatrogenic brachial plexus palsy that affected his radial and musculocutaneous nerves</a:t>
            </a:r>
          </a:p>
          <a:p>
            <a:pPr lvl="1"/>
            <a:r>
              <a:rPr lang="en-US" dirty="0"/>
              <a:t>2011 – C5-C7 fusion</a:t>
            </a:r>
          </a:p>
          <a:p>
            <a:pPr lvl="1"/>
            <a:r>
              <a:rPr lang="en-US" dirty="0"/>
              <a:t>2016 – radial nerve transfer to the axillary and musculocutaneous nerves, anterior deltoid still atrophied</a:t>
            </a:r>
          </a:p>
          <a:p>
            <a:pPr lvl="1"/>
            <a:r>
              <a:rPr lang="en-US" dirty="0"/>
              <a:t>2018 – TSA (LTO)</a:t>
            </a:r>
          </a:p>
          <a:p>
            <a:pPr lvl="1"/>
            <a:r>
              <a:rPr lang="en-US" dirty="0"/>
              <a:t>2019 – Revision TSA due to loose humeral component (LTO healed, </a:t>
            </a:r>
            <a:r>
              <a:rPr lang="en-US" dirty="0" err="1"/>
              <a:t>subscap</a:t>
            </a:r>
            <a:r>
              <a:rPr lang="en-US" dirty="0"/>
              <a:t> peeled)</a:t>
            </a:r>
          </a:p>
          <a:p>
            <a:pPr lvl="1"/>
            <a:r>
              <a:rPr lang="en-US" dirty="0"/>
              <a:t>2019 – One week later got I&amp;D for frank infection (</a:t>
            </a:r>
            <a:r>
              <a:rPr lang="en-US" dirty="0" err="1"/>
              <a:t>subscap</a:t>
            </a:r>
            <a:r>
              <a:rPr lang="en-US" dirty="0"/>
              <a:t> ruptured, repaired)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Currently on doxycycline until follow-up with ID in December.</a:t>
            </a:r>
          </a:p>
          <a:p>
            <a:pPr lvl="1"/>
            <a:r>
              <a:rPr lang="en-US" dirty="0"/>
              <a:t>SST 0/12.  Pain while sleeping.  Did physical therapy with no further improvement.</a:t>
            </a:r>
          </a:p>
          <a:p>
            <a:pPr lvl="1"/>
            <a:r>
              <a:rPr lang="en-US" dirty="0"/>
              <a:t>Pain 8/10</a:t>
            </a:r>
          </a:p>
        </p:txBody>
      </p:sp>
    </p:spTree>
    <p:extLst>
      <p:ext uri="{BB962C8B-B14F-4D97-AF65-F5344CB8AC3E}">
        <p14:creationId xmlns:p14="http://schemas.microsoft.com/office/powerpoint/2010/main" val="2571314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(</a:t>
            </a:r>
            <a:r>
              <a:rPr lang="en-US" dirty="0" err="1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PMH:  HTN, enlarged prostate, high cholesterol</a:t>
            </a:r>
          </a:p>
          <a:p>
            <a:r>
              <a:rPr lang="en-US" dirty="0"/>
              <a:t>Meds:  Flomax, </a:t>
            </a:r>
            <a:r>
              <a:rPr lang="en-US" dirty="0" err="1"/>
              <a:t>Flexeril</a:t>
            </a:r>
            <a:r>
              <a:rPr lang="en-US" dirty="0"/>
              <a:t>, Losartan, simvastatin, </a:t>
            </a:r>
            <a:r>
              <a:rPr lang="en-US" dirty="0" err="1"/>
              <a:t>memantine</a:t>
            </a:r>
            <a:r>
              <a:rPr lang="en-US" dirty="0"/>
              <a:t>, </a:t>
            </a:r>
            <a:r>
              <a:rPr lang="en-US" dirty="0" err="1"/>
              <a:t>norco</a:t>
            </a:r>
            <a:r>
              <a:rPr lang="en-US" dirty="0"/>
              <a:t>, tramadol, Tylenol</a:t>
            </a:r>
          </a:p>
          <a:p>
            <a:r>
              <a:rPr lang="en-US" dirty="0"/>
              <a:t>ALLERGIES:  NKDA</a:t>
            </a:r>
          </a:p>
          <a:p>
            <a:r>
              <a:rPr lang="en-US" dirty="0"/>
              <a:t>Social History:  Social alcohol, no tobacco or drugs.</a:t>
            </a:r>
          </a:p>
        </p:txBody>
      </p:sp>
    </p:spTree>
    <p:extLst>
      <p:ext uri="{BB962C8B-B14F-4D97-AF65-F5344CB8AC3E}">
        <p14:creationId xmlns:p14="http://schemas.microsoft.com/office/powerpoint/2010/main" val="1715365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5”11 172 </a:t>
            </a:r>
            <a:r>
              <a:rPr lang="en-US" dirty="0" err="1"/>
              <a:t>lb</a:t>
            </a:r>
            <a:endParaRPr lang="en-US" dirty="0"/>
          </a:p>
          <a:p>
            <a:r>
              <a:rPr lang="en-US" dirty="0"/>
              <a:t>Atrophied anterior deltoid.  </a:t>
            </a:r>
          </a:p>
          <a:p>
            <a:r>
              <a:rPr lang="en-US" dirty="0"/>
              <a:t>ROM:</a:t>
            </a:r>
          </a:p>
          <a:p>
            <a:pPr lvl="1"/>
            <a:r>
              <a:rPr lang="en-US" dirty="0"/>
              <a:t>AFE 30 (PFE 145)</a:t>
            </a:r>
          </a:p>
          <a:p>
            <a:pPr lvl="1"/>
            <a:r>
              <a:rPr lang="en-US" dirty="0"/>
              <a:t>AER 30</a:t>
            </a:r>
          </a:p>
          <a:p>
            <a:pPr lvl="1"/>
            <a:r>
              <a:rPr lang="en-US" dirty="0"/>
              <a:t>AIR buttock</a:t>
            </a:r>
          </a:p>
          <a:p>
            <a:r>
              <a:rPr lang="en-US" dirty="0"/>
              <a:t>Strength</a:t>
            </a:r>
          </a:p>
          <a:p>
            <a:pPr lvl="1"/>
            <a:r>
              <a:rPr lang="en-US" dirty="0"/>
              <a:t>3/5 abduction, 4/5 IR, 5/5 ER</a:t>
            </a:r>
          </a:p>
          <a:p>
            <a:r>
              <a:rPr lang="en-US" dirty="0"/>
              <a:t>+belly press, +liftoff, +cross arm adduction.</a:t>
            </a:r>
          </a:p>
          <a:p>
            <a:r>
              <a:rPr lang="en-US" dirty="0"/>
              <a:t>Incision is well-healed</a:t>
            </a:r>
          </a:p>
          <a:p>
            <a:r>
              <a:rPr lang="en-US" dirty="0"/>
              <a:t>Gross sensation intact in median, ulnar, radial, and axillary nerves, although over the anterior deltoid there is decreased sensation.</a:t>
            </a:r>
          </a:p>
        </p:txBody>
      </p:sp>
    </p:spTree>
    <p:extLst>
      <p:ext uri="{BB962C8B-B14F-4D97-AF65-F5344CB8AC3E}">
        <p14:creationId xmlns:p14="http://schemas.microsoft.com/office/powerpoint/2010/main" val="4231941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400"/>
            <a:ext cx="4165662" cy="607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62" y="778572"/>
            <a:ext cx="4067427" cy="6079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307" y="787400"/>
            <a:ext cx="4122873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50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EMG:  showed chronic denervation and chronic </a:t>
            </a:r>
            <a:r>
              <a:rPr lang="en-US" dirty="0" err="1"/>
              <a:t>reinnervation</a:t>
            </a:r>
            <a:r>
              <a:rPr lang="en-US" dirty="0"/>
              <a:t> of deltoid</a:t>
            </a:r>
          </a:p>
        </p:txBody>
      </p:sp>
    </p:spTree>
    <p:extLst>
      <p:ext uri="{BB962C8B-B14F-4D97-AF65-F5344CB8AC3E}">
        <p14:creationId xmlns:p14="http://schemas.microsoft.com/office/powerpoint/2010/main" val="2022223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1625"/>
            <a:ext cx="5877745" cy="4296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00" y="1134315"/>
            <a:ext cx="4343400" cy="572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5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nothing</a:t>
            </a:r>
          </a:p>
          <a:p>
            <a:r>
              <a:rPr lang="en-US" dirty="0"/>
              <a:t>Repair </a:t>
            </a:r>
            <a:r>
              <a:rPr lang="en-US" dirty="0" err="1"/>
              <a:t>subscap</a:t>
            </a:r>
            <a:r>
              <a:rPr lang="en-US" dirty="0"/>
              <a:t> again</a:t>
            </a:r>
          </a:p>
          <a:p>
            <a:r>
              <a:rPr lang="en-US" dirty="0"/>
              <a:t>Do a transfer to compensate for </a:t>
            </a:r>
            <a:r>
              <a:rPr lang="en-US" dirty="0" err="1"/>
              <a:t>subscap</a:t>
            </a:r>
            <a:r>
              <a:rPr lang="en-US" dirty="0"/>
              <a:t> failure</a:t>
            </a:r>
          </a:p>
          <a:p>
            <a:r>
              <a:rPr lang="en-US" dirty="0"/>
              <a:t>Revise to RSA (+/- transfer)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391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284</Words>
  <Application>Microsoft Office PowerPoint</Application>
  <PresentationFormat>Widescreen</PresentationFormat>
  <Paragraphs>41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Difficult Case</vt:lpstr>
      <vt:lpstr>Patient RJ </vt:lpstr>
      <vt:lpstr>History (cont)</vt:lpstr>
      <vt:lpstr>Exam</vt:lpstr>
      <vt:lpstr>PowerPoint Presentation</vt:lpstr>
      <vt:lpstr>Studies</vt:lpstr>
      <vt:lpstr>PowerPoint Presentation</vt:lpstr>
      <vt:lpstr>What to do??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Difficult Case</dc:title>
  <dc:creator>Exam</dc:creator>
  <cp:lastModifiedBy>Haberli, Jillian</cp:lastModifiedBy>
  <cp:revision>5</cp:revision>
  <dcterms:created xsi:type="dcterms:W3CDTF">2019-11-01T19:12:31Z</dcterms:created>
  <dcterms:modified xsi:type="dcterms:W3CDTF">2019-11-25T16:39:38Z</dcterms:modified>
</cp:coreProperties>
</file>