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1"/>
  </p:normalViewPr>
  <p:slideViewPr>
    <p:cSldViewPr snapToGrid="0" snapToObjects="1">
      <p:cViewPr varScale="1">
        <p:scale>
          <a:sx n="91" d="100"/>
          <a:sy n="91" d="100"/>
        </p:scale>
        <p:origin x="8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C17B6-6116-0F44-B690-ACA78A97E9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DE849-F293-CF4C-A38B-C93AF024CA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300B7-B1EF-9C44-BAE7-3E708437B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5BCF-F1E9-4A47-B8B5-A5C84B147356}" type="datetimeFigureOut">
              <a:rPr lang="en-US" smtClean="0"/>
              <a:t>5/4/21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4DA52-2D85-DD41-80DD-16D8D6C26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C1608-D13B-3840-81E4-D5C3D33DB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2205-9FC0-CB4B-942B-57B86B94A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33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6F32C-1293-3341-92C6-90B398907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C29315-98C1-AD41-A736-7B55208B04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DC281-36E7-E448-9B71-6EFF48E5E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5BCF-F1E9-4A47-B8B5-A5C84B147356}" type="datetimeFigureOut">
              <a:rPr lang="en-US" smtClean="0"/>
              <a:t>5/4/21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B7CEF-6209-E445-948F-A0BCDD130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CC465-FD5C-E14D-A6AB-B4EB7D51D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2205-9FC0-CB4B-942B-57B86B94A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59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83E3AF-24CA-0245-9A5F-BEA7EA7AD9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00AEC2-3182-F740-9FA3-73AACB737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D18BE-E8E0-A64F-B210-78C6A31EC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5BCF-F1E9-4A47-B8B5-A5C84B147356}" type="datetimeFigureOut">
              <a:rPr lang="en-US" smtClean="0"/>
              <a:t>5/4/21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A3FAB-FD8A-A14E-8D3C-246415ED2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4FCBF-381C-CA47-89E8-2CE02D875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2205-9FC0-CB4B-942B-57B86B94A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49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44A50-F1BC-B746-AE85-E8021D0EC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67110-CCF9-1247-94B6-D699DBC75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90F78-B1B8-DC4D-B695-6D801EB3D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5BCF-F1E9-4A47-B8B5-A5C84B147356}" type="datetimeFigureOut">
              <a:rPr lang="en-US" smtClean="0"/>
              <a:t>5/4/21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6EC1B-08B0-BB4D-A237-81E62E429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5DAD4-75D9-584A-AFCA-ECE231BD1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2205-9FC0-CB4B-942B-57B86B94A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23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EB4C-4E11-8E4A-A331-CFE13DFCE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48159-A590-6547-A974-34581B854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B2EF9-B783-1E4D-9E2B-DC9B907CF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5BCF-F1E9-4A47-B8B5-A5C84B147356}" type="datetimeFigureOut">
              <a:rPr lang="en-US" smtClean="0"/>
              <a:t>5/4/21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4339F-471E-F945-9603-FE224FDB2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8609F-BACE-8C42-8B61-BB66ACE64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2205-9FC0-CB4B-942B-57B86B94A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45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65C67-3E1E-D840-B92F-27A61F172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EB645-BB38-3448-93BF-17AC9EFF25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6EBD32-A8CE-FB48-B8B3-5EE9B2A2B6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0FCAC-E80C-0C48-8AD5-FF5F233DD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5BCF-F1E9-4A47-B8B5-A5C84B147356}" type="datetimeFigureOut">
              <a:rPr lang="en-US" smtClean="0"/>
              <a:t>5/4/21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C9E941-A954-F441-82AD-1041B2B53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914B74-F328-B24C-ACC7-A1AFE3F9F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2205-9FC0-CB4B-942B-57B86B94A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34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A1C49-4C6C-814D-B049-50A26D40A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44D58F-C991-534C-8B70-EC387339A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01AB43-93FB-594A-BD82-6835FAAA4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DF049E-F016-334C-96EE-FF62466727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66FA83-1189-2449-B3AC-893DB0E2F9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476A53-1B89-CF43-A7AC-4C3FD106E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5BCF-F1E9-4A47-B8B5-A5C84B147356}" type="datetimeFigureOut">
              <a:rPr lang="en-US" smtClean="0"/>
              <a:t>5/4/21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C64ED2-8B4D-764C-AD5D-D9977F7C3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5AEC11-EF0D-7D40-9AC9-1AFD481B6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2205-9FC0-CB4B-942B-57B86B94A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66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E4A6C-626F-A645-BF44-48627D7B7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55916E-68D7-AB48-990E-AE311929E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5BCF-F1E9-4A47-B8B5-A5C84B147356}" type="datetimeFigureOut">
              <a:rPr lang="en-US" smtClean="0"/>
              <a:t>5/4/21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9FE89F-57DF-4243-9C95-24AC01D02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2EF2BF-17A4-1747-A785-8B69F24F9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2205-9FC0-CB4B-942B-57B86B94A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939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4CD151-6DCD-3C42-871C-750A6A71B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5BCF-F1E9-4A47-B8B5-A5C84B147356}" type="datetimeFigureOut">
              <a:rPr lang="en-US" smtClean="0"/>
              <a:t>5/4/21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7A7860-33C4-1D4F-AB0E-32A33EC6F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0A8AA-049B-2149-810A-113163AEE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2205-9FC0-CB4B-942B-57B86B94A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40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EB1E5-C5B6-384A-9B79-7B2CD07F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88F7D-E0A2-BC44-A7DF-2E5918A83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E9C817-1B27-344C-9DAE-2ACE99D101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0ED9AD-41B4-FD44-AFD4-9C92CFF83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5BCF-F1E9-4A47-B8B5-A5C84B147356}" type="datetimeFigureOut">
              <a:rPr lang="en-US" smtClean="0"/>
              <a:t>5/4/21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EEAB87-8993-BF4A-85B8-F79A8C57F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39ADD-0865-2C42-8A0F-C6A9A8441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2205-9FC0-CB4B-942B-57B86B94A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298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5B445-DE84-B04C-A956-63B096270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8C1FC-E1CD-3A47-90C1-CFB7E8665D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41E7C7-B0EC-3348-8252-11ABC8872C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4CDA9E-86BC-9E4C-B5C8-1817AE9D1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5BCF-F1E9-4A47-B8B5-A5C84B147356}" type="datetimeFigureOut">
              <a:rPr lang="en-US" smtClean="0"/>
              <a:t>5/4/21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FCA8D8-6481-7443-B0BC-90A3D1017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F1DFD-5EDB-D545-B32B-925521BBE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12205-9FC0-CB4B-942B-57B86B94A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58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00D5EE-6318-6146-B733-E6E99ACC4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BB27A-2A74-B34D-AC43-2B86EBC55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DC5DD-E6D8-A441-B1E9-D9813A1071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15BCF-F1E9-4A47-B8B5-A5C84B147356}" type="datetimeFigureOut">
              <a:rPr lang="en-US" smtClean="0"/>
              <a:t>5/4/21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4435A-EECC-984E-B9CA-8223F0211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9BAF7-0295-6849-ACE9-B7D5D683F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12205-9FC0-CB4B-942B-57B86B94A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99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C47DCF-619D-8D49-B9F3-5FFA9E108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 </a:t>
            </a:r>
            <a:r>
              <a:rPr lang="en-US" dirty="0" err="1"/>
              <a:t>yo</a:t>
            </a:r>
            <a:r>
              <a:rPr lang="en-US" dirty="0"/>
              <a:t> UCONN Lacrosse goalie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601D3B-D3A5-AE4E-88CB-DFC0ABD3D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Insidious onset of left shoulder pain, weakness 10 months ago</a:t>
            </a:r>
          </a:p>
          <a:p>
            <a:r>
              <a:rPr lang="en-US" dirty="0"/>
              <a:t>No history of trauma; viral illness etc.</a:t>
            </a:r>
          </a:p>
          <a:p>
            <a:r>
              <a:rPr lang="en-US" dirty="0"/>
              <a:t>Atrophy, weakness of left shoulder ABD,FF</a:t>
            </a:r>
          </a:p>
          <a:p>
            <a:r>
              <a:rPr lang="en-US" dirty="0"/>
              <a:t>I saw her for 1</a:t>
            </a:r>
            <a:r>
              <a:rPr lang="en-US" baseline="30000" dirty="0"/>
              <a:t>st</a:t>
            </a:r>
            <a:r>
              <a:rPr lang="en-US" dirty="0"/>
              <a:t> time last weak</a:t>
            </a:r>
          </a:p>
          <a:p>
            <a:r>
              <a:rPr lang="en-US" dirty="0"/>
              <a:t>Non-dominant arm and she has not missed a game or practice</a:t>
            </a:r>
          </a:p>
          <a:p>
            <a:r>
              <a:rPr lang="en-US" dirty="0"/>
              <a:t>Pain is generalized, impingement type/painful arc but not </a:t>
            </a:r>
            <a:r>
              <a:rPr lang="en-US" dirty="0" err="1"/>
              <a:t>incapaciting</a:t>
            </a:r>
            <a:endParaRPr lang="en-US" dirty="0"/>
          </a:p>
          <a:p>
            <a:r>
              <a:rPr lang="en-US" dirty="0"/>
              <a:t>Occurs daily and increased if she tries to use it  more overhead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846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6BE6A-689D-AE4B-8EF0-616F8A6ED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7DD4B-552C-2B42-8D71-297FDA1FF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Plain radiographs: normal</a:t>
            </a:r>
          </a:p>
          <a:p>
            <a:r>
              <a:rPr lang="en-US" dirty="0"/>
              <a:t>MRI shoulder: fatty infiltration of trapezius</a:t>
            </a:r>
          </a:p>
          <a:p>
            <a:r>
              <a:rPr lang="en-US" dirty="0"/>
              <a:t>MRI neck: normal</a:t>
            </a:r>
          </a:p>
          <a:p>
            <a:r>
              <a:rPr lang="en-US" dirty="0"/>
              <a:t>CT scan of neck: normal</a:t>
            </a:r>
          </a:p>
          <a:p>
            <a:endParaRPr lang="en-US" dirty="0"/>
          </a:p>
          <a:p>
            <a:r>
              <a:rPr lang="en-US" dirty="0"/>
              <a:t>EMG: + spinal accessory Nerve palsy (Oct 2020)</a:t>
            </a:r>
          </a:p>
        </p:txBody>
      </p:sp>
    </p:spTree>
    <p:extLst>
      <p:ext uri="{BB962C8B-B14F-4D97-AF65-F5344CB8AC3E}">
        <p14:creationId xmlns:p14="http://schemas.microsoft.com/office/powerpoint/2010/main" val="1371630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602E8-ED7C-4945-BF8F-F1F7C90DD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0521" descr="IMG_0521">
            <a:hlinkClick r:id="" action="ppaction://media"/>
            <a:extLst>
              <a:ext uri="{FF2B5EF4-FFF2-40B4-BE49-F238E27FC236}">
                <a16:creationId xmlns:a16="http://schemas.microsoft.com/office/drawing/2014/main" id="{0E05E206-79D2-1540-A193-78809FEC708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2038" y="1825625"/>
            <a:ext cx="2447925" cy="4351338"/>
          </a:xfrm>
        </p:spPr>
      </p:pic>
    </p:spTree>
    <p:extLst>
      <p:ext uri="{BB962C8B-B14F-4D97-AF65-F5344CB8AC3E}">
        <p14:creationId xmlns:p14="http://schemas.microsoft.com/office/powerpoint/2010/main" val="240787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5F96C-6E2F-6540-8CC9-E3C61C1B2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0520" descr="IMG_0520">
            <a:hlinkClick r:id="" action="ppaction://media"/>
            <a:extLst>
              <a:ext uri="{FF2B5EF4-FFF2-40B4-BE49-F238E27FC236}">
                <a16:creationId xmlns:a16="http://schemas.microsoft.com/office/drawing/2014/main" id="{4722AF79-C539-D347-AFAF-A7556EA1B30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2038" y="533770"/>
            <a:ext cx="3174682" cy="5643193"/>
          </a:xfrm>
        </p:spPr>
      </p:pic>
    </p:spTree>
    <p:extLst>
      <p:ext uri="{BB962C8B-B14F-4D97-AF65-F5344CB8AC3E}">
        <p14:creationId xmlns:p14="http://schemas.microsoft.com/office/powerpoint/2010/main" val="99013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529A2-92A2-2F49-8140-96CD46A14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Opinions?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48E2A-2407-6E4A-8531-D116551E3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43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112</Words>
  <Application>Microsoft Macintosh PowerPoint</Application>
  <PresentationFormat>Widescreen</PresentationFormat>
  <Paragraphs>16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20 yo UCONN Lacrosse goalie</vt:lpstr>
      <vt:lpstr>Work-up</vt:lpstr>
      <vt:lpstr>PowerPoint Presentation</vt:lpstr>
      <vt:lpstr>PowerPoint Presentation</vt:lpstr>
      <vt:lpstr>Opinions?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 yo UCONN Lacrosse goalie</dc:title>
  <dc:creator>Robert Arciero</dc:creator>
  <cp:lastModifiedBy>Robert Arciero</cp:lastModifiedBy>
  <cp:revision>3</cp:revision>
  <dcterms:created xsi:type="dcterms:W3CDTF">2021-05-04T17:21:56Z</dcterms:created>
  <dcterms:modified xsi:type="dcterms:W3CDTF">2021-05-04T18:09:12Z</dcterms:modified>
</cp:coreProperties>
</file>