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8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6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2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4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3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4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9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5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E1B0-F304-4382-BB80-7CC396A6E3A1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FB223-AD97-43EB-B73A-3785B07A8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4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54" y="1122080"/>
            <a:ext cx="5431162" cy="5530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348" y="1122080"/>
            <a:ext cx="5907095" cy="55307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6173" y="715677"/>
            <a:ext cx="824777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21 </a:t>
            </a:r>
            <a:r>
              <a:rPr lang="en-US" dirty="0" err="1"/>
              <a:t>yo</a:t>
            </a:r>
            <a:r>
              <a:rPr lang="en-US" dirty="0"/>
              <a:t> Division I Collegiate Basketball player with H/O Traumatic anterior dislocation x2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42303" y="3620530"/>
            <a:ext cx="86497" cy="481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154562" y="2273643"/>
            <a:ext cx="630195" cy="37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6173" y="5622324"/>
            <a:ext cx="276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Arthroscopic </a:t>
            </a:r>
            <a:r>
              <a:rPr lang="en-US" dirty="0" err="1">
                <a:solidFill>
                  <a:srgbClr val="00B0F0"/>
                </a:solidFill>
              </a:rPr>
              <a:t>Bankart</a:t>
            </a:r>
            <a:r>
              <a:rPr lang="en-US" dirty="0">
                <a:solidFill>
                  <a:srgbClr val="00B0F0"/>
                </a:solidFill>
              </a:rPr>
              <a:t> repair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3416" y="5696465"/>
            <a:ext cx="1830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SLAP Repair also?</a:t>
            </a:r>
          </a:p>
        </p:txBody>
      </p:sp>
    </p:spTree>
    <p:extLst>
      <p:ext uri="{BB962C8B-B14F-4D97-AF65-F5344CB8AC3E}">
        <p14:creationId xmlns:p14="http://schemas.microsoft.com/office/powerpoint/2010/main" val="249373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16376" y="384773"/>
            <a:ext cx="72626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Biomechanical Rationale</a:t>
            </a:r>
          </a:p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(See enclosed articles)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405" y="2718487"/>
            <a:ext cx="1007096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SLAP repair reduces strain in the IGHL with the arm in the cocking position (</a:t>
            </a:r>
            <a:r>
              <a:rPr lang="en-US" dirty="0" err="1"/>
              <a:t>Rodosky</a:t>
            </a:r>
            <a:r>
              <a:rPr lang="en-US" dirty="0"/>
              <a:t> et al, AJSM 1994)</a:t>
            </a:r>
          </a:p>
          <a:p>
            <a:pPr marL="342900" indent="-342900">
              <a:buAutoNum type="arabicPeriod"/>
            </a:pPr>
            <a:r>
              <a:rPr lang="en-US" dirty="0"/>
              <a:t>SLAP lesion increases anterior translation in cadaver shoulders (</a:t>
            </a:r>
            <a:r>
              <a:rPr lang="en-US" dirty="0" err="1"/>
              <a:t>Pagnani</a:t>
            </a:r>
            <a:r>
              <a:rPr lang="en-US" dirty="0"/>
              <a:t>, JBJS 1995)</a:t>
            </a:r>
          </a:p>
        </p:txBody>
      </p:sp>
    </p:spTree>
    <p:extLst>
      <p:ext uri="{BB962C8B-B14F-4D97-AF65-F5344CB8AC3E}">
        <p14:creationId xmlns:p14="http://schemas.microsoft.com/office/powerpoint/2010/main" val="154101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Jon J.P.,M.D.</dc:creator>
  <cp:lastModifiedBy>Warner, Jon J.P.,M.D.</cp:lastModifiedBy>
  <cp:revision>1</cp:revision>
  <dcterms:created xsi:type="dcterms:W3CDTF">2018-03-15T22:33:45Z</dcterms:created>
  <dcterms:modified xsi:type="dcterms:W3CDTF">2018-03-15T22:37:36Z</dcterms:modified>
</cp:coreProperties>
</file>